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8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BF481-EAA3-C5B3-E097-164558B61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5E3396-B69C-3B80-33EF-EDC562A6C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76C4C-9752-EF79-B9F4-6F1485AAB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0400C-A940-FBA5-DB3F-DDB840ADB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178B1-83DE-9065-CDF4-0C3D05BA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17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370E1-EC87-A556-CFFC-C9356372B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95DB91-99FE-7D7C-F14E-9E9E9FFD4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F02BE-6AED-578C-C74D-C9B1C08D6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18BC6-F7DC-BDEC-D2D9-39B248BD8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A5C43-7130-040F-A702-24DB30F4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2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4DE96-AD07-7DD3-018F-6395300A89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71FFC8-7E45-29D2-B204-797ED94E9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D7BF7-2FA6-B841-64A4-697FCE1D8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649BA-45F1-F6BF-79F0-299DEACBE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72ED-BE99-6B76-1F84-C951E49B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6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22DB8-A78E-AC64-C109-87E157C80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62B9B-6AFD-920E-18D7-F25DE0A00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ACDB7-2BBC-E39F-5F00-05171CEE5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46EEC-14D6-2BA1-48C9-2EAA0F734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E05BD-A0D2-BE3B-511C-F543D779D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7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E8E47-BA8B-2477-A626-60BB26EC8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5109C-EE49-852C-62CA-17335BA51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38B39-33DB-00E8-FC90-CA4CAF722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C7D1F-F872-D5F3-6212-F64EE350D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987FE-D235-08B0-283E-C4AE6CD1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8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8E4B6-814C-A242-B05A-BFC1C2FC4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90AED-896C-43BF-9C21-B7E5C86D0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585B9-BE8D-B0EB-67AD-7B5EF76CB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ABB2D-A0A8-305D-4ECC-FCC3AE399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8143E-8443-F4F1-0A09-8A6A99A85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37F34-27D1-8866-BE54-DE33F5A76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80FB1-DC5A-F93F-DFAB-8E6EAD771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EE8EDF-C5A0-5689-7A26-3977BAA42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DB5E99-1076-E01E-5CD1-CE6029F9E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0261CF-6FBB-497B-9042-5E2D3F4ED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0AA5E6-493C-182E-EFC8-044412BA1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809980-C3BC-A974-4307-ADB698BA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5FCE0F-A31D-E0AF-232B-F3AB961BD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41959C-EC81-9DF1-D220-C90467B5C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0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8B30-9028-5C27-7395-0BE859D48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2BF51F-12FC-2067-277E-6813F159F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D04922-BC30-6AAE-381C-DC863C894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C487B3-B15A-8F90-6288-1B5EB51E8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8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EE0B43-D3DA-329C-5F53-9F482E22C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1A12E7-DEE1-A4A9-9C74-5578519F8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13E698-B95F-E6B9-C8F3-436FDE2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9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E9C2-326B-BE32-B532-2AF32B6EC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85605-D682-4984-D746-384C012FF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6A8C4B-B382-B53B-4304-80426075B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6DF20-1469-C032-E4A7-12BCC037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3C265-27D2-A463-998D-B914467EB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D3D7C-3177-7FDF-0335-C2CDEF8A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6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0AD4B-604D-A0BD-06E2-BD8AF2A82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5BDD9-315F-6FCA-86E8-11F036C87A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71AFE0-8B0B-FE02-F9CF-6D81CEB7E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A3BAF7-EB32-F2F1-B07C-74607876F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83E32-4D92-6CD5-B165-F4DA20C2F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C8AB11-3C41-5623-28D7-1E6C2DDA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9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5DD64B-8C1A-8B8D-5FD7-D1E3030D6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87DED-F236-9EF0-47CA-ECA43444B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67139-DED1-CA23-5231-89059D5FAB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CA48E-4B08-434E-BB7F-08AE4934779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19AEF-EC56-5A0B-158F-5ABA3F203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676C2-611F-E8CF-E443-2321DA045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D7E5-EAD0-45C2-ADD5-2E2B16C4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7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D44936-9614-7D0B-969F-743F9103F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594" y="265581"/>
            <a:ext cx="10460811" cy="55518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77742C-015C-60CC-BE54-E0326E69E63C}"/>
              </a:ext>
            </a:extLst>
          </p:cNvPr>
          <p:cNvSpPr txBox="1"/>
          <p:nvPr/>
        </p:nvSpPr>
        <p:spPr>
          <a:xfrm>
            <a:off x="2299098" y="5817477"/>
            <a:ext cx="6779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also where you will pull your weekend vs. Weekday report (Under Column)</a:t>
            </a:r>
          </a:p>
        </p:txBody>
      </p:sp>
    </p:spTree>
    <p:extLst>
      <p:ext uri="{BB962C8B-B14F-4D97-AF65-F5344CB8AC3E}">
        <p14:creationId xmlns:p14="http://schemas.microsoft.com/office/powerpoint/2010/main" val="2798260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D44936-9614-7D0B-969F-743F9103F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594" y="265581"/>
            <a:ext cx="10460811" cy="55518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77742C-015C-60CC-BE54-E0326E69E63C}"/>
              </a:ext>
            </a:extLst>
          </p:cNvPr>
          <p:cNvSpPr txBox="1"/>
          <p:nvPr/>
        </p:nvSpPr>
        <p:spPr>
          <a:xfrm>
            <a:off x="2299098" y="5817477"/>
            <a:ext cx="6779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MARRIOTT HOTELS: This is also where you will pull your weekend vs. Weekday report (Under Column)</a:t>
            </a:r>
          </a:p>
        </p:txBody>
      </p:sp>
    </p:spTree>
    <p:extLst>
      <p:ext uri="{BB962C8B-B14F-4D97-AF65-F5344CB8AC3E}">
        <p14:creationId xmlns:p14="http://schemas.microsoft.com/office/powerpoint/2010/main" val="1747386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977742C-015C-60CC-BE54-E0326E69E63C}"/>
              </a:ext>
            </a:extLst>
          </p:cNvPr>
          <p:cNvSpPr txBox="1"/>
          <p:nvPr/>
        </p:nvSpPr>
        <p:spPr>
          <a:xfrm>
            <a:off x="2299098" y="5817477"/>
            <a:ext cx="6779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IHG HOTELS: This is also where you will pull your weekend vs. Weekday report (Under Column)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84EA5C-7435-8830-DF13-C8B681716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309" y="394192"/>
            <a:ext cx="10513850" cy="511154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CDCE65F-ADC6-5A0C-44EF-CE7CE23A97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8200"/>
          <a:stretch/>
        </p:blipFill>
        <p:spPr>
          <a:xfrm>
            <a:off x="737565" y="3090041"/>
            <a:ext cx="10345594" cy="1489256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AB40CF24-AAA3-1DFD-844C-A1DB088DD4A5}"/>
              </a:ext>
            </a:extLst>
          </p:cNvPr>
          <p:cNvSpPr/>
          <p:nvPr/>
        </p:nvSpPr>
        <p:spPr>
          <a:xfrm>
            <a:off x="5826234" y="3757377"/>
            <a:ext cx="1645299" cy="82192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78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B34D80-9A4E-A5B4-5D1A-280F81FDC3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15" b="605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16BB327-7AA9-4EC5-815F-9D8E6BC53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28284E-BC9E-4DE5-CA5B-ED4C2FD0C1E7}"/>
              </a:ext>
            </a:extLst>
          </p:cNvPr>
          <p:cNvSpPr txBox="1"/>
          <p:nvPr/>
        </p:nvSpPr>
        <p:spPr>
          <a:xfrm>
            <a:off x="2299098" y="5817477"/>
            <a:ext cx="6779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HILTON HOTELS: This is also where you will pull your weekend vs. Weekday report (Under Column) </a:t>
            </a:r>
          </a:p>
        </p:txBody>
      </p:sp>
    </p:spTree>
    <p:extLst>
      <p:ext uri="{BB962C8B-B14F-4D97-AF65-F5344CB8AC3E}">
        <p14:creationId xmlns:p14="http://schemas.microsoft.com/office/powerpoint/2010/main" val="2459392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4EDFAE-7F4F-3EDE-29FD-60A1C58F6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403" y="0"/>
            <a:ext cx="11621193" cy="66229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77742C-015C-60CC-BE54-E0326E69E63C}"/>
              </a:ext>
            </a:extLst>
          </p:cNvPr>
          <p:cNvSpPr txBox="1"/>
          <p:nvPr/>
        </p:nvSpPr>
        <p:spPr>
          <a:xfrm>
            <a:off x="3960872" y="6211669"/>
            <a:ext cx="6779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MARRIOTT (hopefully other brands – Associate Elite Ranker</a:t>
            </a:r>
          </a:p>
        </p:txBody>
      </p:sp>
    </p:spTree>
    <p:extLst>
      <p:ext uri="{BB962C8B-B14F-4D97-AF65-F5344CB8AC3E}">
        <p14:creationId xmlns:p14="http://schemas.microsoft.com/office/powerpoint/2010/main" val="841490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90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Trippi</dc:creator>
  <cp:lastModifiedBy>Christine Trippi</cp:lastModifiedBy>
  <cp:revision>2</cp:revision>
  <dcterms:created xsi:type="dcterms:W3CDTF">2023-03-24T20:59:51Z</dcterms:created>
  <dcterms:modified xsi:type="dcterms:W3CDTF">2023-03-24T21:05:39Z</dcterms:modified>
</cp:coreProperties>
</file>