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7" r:id="rId2"/>
    <p:sldId id="272" r:id="rId3"/>
    <p:sldId id="276" r:id="rId4"/>
    <p:sldId id="277" r:id="rId5"/>
    <p:sldId id="278" r:id="rId6"/>
    <p:sldId id="288" r:id="rId7"/>
    <p:sldId id="285" r:id="rId8"/>
    <p:sldId id="286" r:id="rId9"/>
    <p:sldId id="282" r:id="rId10"/>
    <p:sldId id="287" r:id="rId11"/>
    <p:sldId id="279" r:id="rId12"/>
    <p:sldId id="292" r:id="rId13"/>
    <p:sldId id="281" r:id="rId14"/>
    <p:sldId id="283" r:id="rId15"/>
    <p:sldId id="289" r:id="rId16"/>
    <p:sldId id="290" r:id="rId17"/>
    <p:sldId id="284" r:id="rId18"/>
    <p:sldId id="291" r:id="rId19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9DD8C8"/>
    <a:srgbClr val="303A43"/>
    <a:srgbClr val="369E9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072" autoAdjust="0"/>
    <p:restoredTop sz="93103" autoAdjust="0"/>
  </p:normalViewPr>
  <p:slideViewPr>
    <p:cSldViewPr snapToGrid="0" snapToObjects="1">
      <p:cViewPr varScale="1">
        <p:scale>
          <a:sx n="85" d="100"/>
          <a:sy n="85" d="100"/>
        </p:scale>
        <p:origin x="40" y="6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amp_basi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27DEFE-2377-7342-A4F7-BCAEA40FD954}" type="datetimeFigureOut">
              <a:rPr lang="en-US" smtClean="0"/>
              <a:pPr/>
              <a:t>9/16/2022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635B9E-73EA-BE45-8D25-312258586353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Rectangle 6"/>
          <p:cNvSpPr/>
          <p:nvPr userDrawn="1"/>
        </p:nvSpPr>
        <p:spPr>
          <a:xfrm>
            <a:off x="0" y="1"/>
            <a:ext cx="9144000" cy="914400"/>
          </a:xfrm>
          <a:prstGeom prst="rect">
            <a:avLst/>
          </a:prstGeom>
          <a:solidFill>
            <a:srgbClr val="369E9B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8" name="Picture 7" descr="cleancamp_logos.png"/>
          <p:cNvPicPr>
            <a:picLocks noChangeAspect="1"/>
          </p:cNvPicPr>
          <p:nvPr userDrawn="1"/>
        </p:nvPicPr>
        <p:blipFill>
          <a:blip r:embed="rId2"/>
          <a:srcRect t="59906"/>
          <a:stretch>
            <a:fillRect/>
          </a:stretch>
        </p:blipFill>
        <p:spPr>
          <a:xfrm>
            <a:off x="256752" y="50801"/>
            <a:ext cx="1091946" cy="811451"/>
          </a:xfrm>
          <a:prstGeom prst="rect">
            <a:avLst/>
          </a:prstGeom>
        </p:spPr>
      </p:pic>
      <p:pic>
        <p:nvPicPr>
          <p:cNvPr id="12" name="Picture 11" descr="compasstar_B.png"/>
          <p:cNvPicPr>
            <a:picLocks noChangeAspect="1"/>
          </p:cNvPicPr>
          <p:nvPr userDrawn="1"/>
        </p:nvPicPr>
        <p:blipFill>
          <a:blip r:embed="rId3">
            <a:alphaModFix amt="50000"/>
          </a:blip>
          <a:stretch>
            <a:fillRect/>
          </a:stretch>
        </p:blipFill>
        <p:spPr>
          <a:xfrm rot="856897">
            <a:off x="7706274" y="-487285"/>
            <a:ext cx="1289239" cy="1365362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94427" y="50820"/>
            <a:ext cx="10147300" cy="830997"/>
          </a:xfrm>
        </p:spPr>
        <p:txBody>
          <a:bodyPr>
            <a:normAutofit/>
          </a:bodyPr>
          <a:lstStyle>
            <a:lvl1pPr algn="l">
              <a:defRPr sz="4800" b="0" i="0" cap="all">
                <a:solidFill>
                  <a:schemeClr val="bg1"/>
                </a:solidFill>
                <a:latin typeface="Franklin Gothic Medium"/>
                <a:cs typeface="Franklin Gothic Medium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7" name="Content Placeholder 2"/>
          <p:cNvSpPr>
            <a:spLocks noGrp="1"/>
          </p:cNvSpPr>
          <p:nvPr>
            <p:ph sz="half" idx="1"/>
          </p:nvPr>
        </p:nvSpPr>
        <p:spPr>
          <a:xfrm>
            <a:off x="256752" y="2247900"/>
            <a:ext cx="8671348" cy="3878263"/>
          </a:xfrm>
        </p:spPr>
        <p:txBody>
          <a:bodyPr/>
          <a:lstStyle>
            <a:lvl1pPr>
              <a:buClr>
                <a:srgbClr val="369E9B"/>
              </a:buClr>
              <a:defRPr sz="2800" b="0" i="0">
                <a:solidFill>
                  <a:srgbClr val="303A43"/>
                </a:solidFill>
                <a:latin typeface="Franklin Gothic Book"/>
                <a:cs typeface="Franklin Gothic Book"/>
              </a:defRPr>
            </a:lvl1pPr>
            <a:lvl2pPr>
              <a:buClr>
                <a:srgbClr val="369E9B"/>
              </a:buClr>
              <a:defRPr sz="2400" b="0" i="0">
                <a:solidFill>
                  <a:srgbClr val="303A43"/>
                </a:solidFill>
                <a:latin typeface="Franklin Gothic Book"/>
                <a:cs typeface="Franklin Gothic Book"/>
              </a:defRPr>
            </a:lvl2pPr>
            <a:lvl3pPr>
              <a:buClr>
                <a:srgbClr val="369E9B"/>
              </a:buClr>
              <a:defRPr sz="2000" b="0" i="0">
                <a:solidFill>
                  <a:srgbClr val="303A43"/>
                </a:solidFill>
                <a:latin typeface="Franklin Gothic Book"/>
                <a:cs typeface="Franklin Gothic Book"/>
              </a:defRPr>
            </a:lvl3pPr>
            <a:lvl4pPr>
              <a:buClr>
                <a:srgbClr val="369E9B"/>
              </a:buClr>
              <a:defRPr sz="1800" b="0" i="0">
                <a:solidFill>
                  <a:srgbClr val="303A43"/>
                </a:solidFill>
                <a:latin typeface="Franklin Gothic Book"/>
                <a:cs typeface="Franklin Gothic Book"/>
              </a:defRPr>
            </a:lvl4pPr>
            <a:lvl5pPr>
              <a:buClr>
                <a:srgbClr val="369E9B"/>
              </a:buClr>
              <a:defRPr sz="1800" b="0" i="0">
                <a:solidFill>
                  <a:srgbClr val="303A43"/>
                </a:solidFill>
                <a:latin typeface="Franklin Gothic Book"/>
                <a:cs typeface="Franklin Gothic Book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0" name="Text Placeholder 19"/>
          <p:cNvSpPr>
            <a:spLocks noGrp="1"/>
          </p:cNvSpPr>
          <p:nvPr>
            <p:ph type="body" sz="quarter" idx="13" hasCustomPrompt="1"/>
          </p:nvPr>
        </p:nvSpPr>
        <p:spPr>
          <a:xfrm>
            <a:off x="256752" y="1016000"/>
            <a:ext cx="8671348" cy="523220"/>
          </a:xfrm>
        </p:spPr>
        <p:txBody>
          <a:bodyPr anchor="ctr"/>
          <a:lstStyle>
            <a:lvl1pPr algn="l">
              <a:buNone/>
              <a:defRPr b="0" i="0" cap="all">
                <a:solidFill>
                  <a:srgbClr val="303A43"/>
                </a:solidFill>
                <a:latin typeface="Franklin Gothic Medium"/>
                <a:cs typeface="Franklin Gothic Medium"/>
              </a:defRPr>
            </a:lvl1pPr>
          </a:lstStyle>
          <a:p>
            <a:pPr lvl="0"/>
            <a:r>
              <a:rPr lang="en-US" dirty="0"/>
              <a:t>Click to Add Headline</a:t>
            </a:r>
          </a:p>
        </p:txBody>
      </p:sp>
      <p:sp>
        <p:nvSpPr>
          <p:cNvPr id="22" name="Text Placeholder 21"/>
          <p:cNvSpPr>
            <a:spLocks noGrp="1"/>
          </p:cNvSpPr>
          <p:nvPr>
            <p:ph type="body" sz="quarter" idx="14" hasCustomPrompt="1"/>
          </p:nvPr>
        </p:nvSpPr>
        <p:spPr>
          <a:xfrm>
            <a:off x="256752" y="1539220"/>
            <a:ext cx="8671348" cy="400110"/>
          </a:xfrm>
        </p:spPr>
        <p:txBody>
          <a:bodyPr anchor="ctr">
            <a:normAutofit/>
          </a:bodyPr>
          <a:lstStyle>
            <a:lvl1pPr algn="l">
              <a:buNone/>
              <a:defRPr sz="2000" b="0" i="0">
                <a:solidFill>
                  <a:srgbClr val="369E9B"/>
                </a:solidFill>
                <a:latin typeface="Franklin Gothic Book"/>
                <a:cs typeface="Franklin Gothic Book"/>
              </a:defRPr>
            </a:lvl1pPr>
          </a:lstStyle>
          <a:p>
            <a:pPr lvl="0"/>
            <a:r>
              <a:rPr lang="en-US" dirty="0"/>
              <a:t>Click to add Sub Headline</a:t>
            </a:r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27DEFE-2377-7342-A4F7-BCAEA40FD954}" type="datetimeFigureOut">
              <a:rPr lang="en-US" smtClean="0"/>
              <a:pPr/>
              <a:t>9/16/2022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635B9E-73EA-BE45-8D25-312258586353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27DEFE-2377-7342-A4F7-BCAEA40FD954}" type="datetimeFigureOut">
              <a:rPr lang="en-US" smtClean="0"/>
              <a:pPr/>
              <a:t>9/16/2022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635B9E-73EA-BE45-8D25-312258586353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amp_basic_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27DEFE-2377-7342-A4F7-BCAEA40FD954}" type="datetimeFigureOut">
              <a:rPr lang="en-US" smtClean="0"/>
              <a:pPr/>
              <a:t>9/16/2022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635B9E-73EA-BE45-8D25-312258586353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3" name="Rectangle 12"/>
          <p:cNvSpPr/>
          <p:nvPr userDrawn="1"/>
        </p:nvSpPr>
        <p:spPr>
          <a:xfrm>
            <a:off x="0" y="1"/>
            <a:ext cx="9144000" cy="914400"/>
          </a:xfrm>
          <a:prstGeom prst="rect">
            <a:avLst/>
          </a:prstGeom>
          <a:solidFill>
            <a:srgbClr val="369E9B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4" name="Picture 13" descr="cleancamp_logos.png"/>
          <p:cNvPicPr>
            <a:picLocks noChangeAspect="1"/>
          </p:cNvPicPr>
          <p:nvPr userDrawn="1"/>
        </p:nvPicPr>
        <p:blipFill>
          <a:blip r:embed="rId2"/>
          <a:srcRect t="59906"/>
          <a:stretch>
            <a:fillRect/>
          </a:stretch>
        </p:blipFill>
        <p:spPr>
          <a:xfrm>
            <a:off x="256752" y="50801"/>
            <a:ext cx="1091946" cy="811451"/>
          </a:xfrm>
          <a:prstGeom prst="rect">
            <a:avLst/>
          </a:prstGeom>
        </p:spPr>
      </p:pic>
      <p:pic>
        <p:nvPicPr>
          <p:cNvPr id="15" name="Picture 14" descr="compasstar_B.png"/>
          <p:cNvPicPr>
            <a:picLocks noChangeAspect="1"/>
          </p:cNvPicPr>
          <p:nvPr userDrawn="1"/>
        </p:nvPicPr>
        <p:blipFill>
          <a:blip r:embed="rId3">
            <a:alphaModFix amt="50000"/>
          </a:blip>
          <a:stretch>
            <a:fillRect/>
          </a:stretch>
        </p:blipFill>
        <p:spPr>
          <a:xfrm rot="856897">
            <a:off x="7706274" y="-487285"/>
            <a:ext cx="1289239" cy="1365362"/>
          </a:xfrm>
          <a:prstGeom prst="rect">
            <a:avLst/>
          </a:prstGeom>
        </p:spPr>
      </p:pic>
      <p:sp>
        <p:nvSpPr>
          <p:cNvPr id="17" name="Title 1"/>
          <p:cNvSpPr>
            <a:spLocks noGrp="1"/>
          </p:cNvSpPr>
          <p:nvPr>
            <p:ph type="title"/>
          </p:nvPr>
        </p:nvSpPr>
        <p:spPr>
          <a:xfrm>
            <a:off x="1994427" y="50820"/>
            <a:ext cx="10147300" cy="830997"/>
          </a:xfrm>
        </p:spPr>
        <p:txBody>
          <a:bodyPr>
            <a:normAutofit/>
          </a:bodyPr>
          <a:lstStyle>
            <a:lvl1pPr algn="l">
              <a:defRPr sz="4800" b="0" i="0" cap="all">
                <a:solidFill>
                  <a:schemeClr val="bg1"/>
                </a:solidFill>
                <a:latin typeface="Franklin Gothic Medium"/>
                <a:cs typeface="Franklin Gothic Medium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21" name="Content Placeholder 2"/>
          <p:cNvSpPr>
            <a:spLocks noGrp="1"/>
          </p:cNvSpPr>
          <p:nvPr>
            <p:ph sz="half" idx="1"/>
          </p:nvPr>
        </p:nvSpPr>
        <p:spPr>
          <a:xfrm>
            <a:off x="256752" y="2247900"/>
            <a:ext cx="8671348" cy="3878263"/>
          </a:xfrm>
        </p:spPr>
        <p:txBody>
          <a:bodyPr/>
          <a:lstStyle>
            <a:lvl1pPr>
              <a:buClr>
                <a:srgbClr val="369E9B"/>
              </a:buClr>
              <a:defRPr sz="2800" b="0" i="0">
                <a:solidFill>
                  <a:srgbClr val="303A43"/>
                </a:solidFill>
                <a:latin typeface="Franklin Gothic Book"/>
                <a:cs typeface="Franklin Gothic Book"/>
              </a:defRPr>
            </a:lvl1pPr>
            <a:lvl2pPr>
              <a:buClr>
                <a:srgbClr val="369E9B"/>
              </a:buClr>
              <a:defRPr sz="2400" b="0" i="0">
                <a:solidFill>
                  <a:srgbClr val="303A43"/>
                </a:solidFill>
                <a:latin typeface="Franklin Gothic Book"/>
                <a:cs typeface="Franklin Gothic Book"/>
              </a:defRPr>
            </a:lvl2pPr>
            <a:lvl3pPr>
              <a:buClr>
                <a:srgbClr val="369E9B"/>
              </a:buClr>
              <a:defRPr sz="2000" b="0" i="0">
                <a:solidFill>
                  <a:srgbClr val="303A43"/>
                </a:solidFill>
                <a:latin typeface="Franklin Gothic Book"/>
                <a:cs typeface="Franklin Gothic Book"/>
              </a:defRPr>
            </a:lvl3pPr>
            <a:lvl4pPr>
              <a:buClr>
                <a:srgbClr val="369E9B"/>
              </a:buClr>
              <a:defRPr sz="1800" b="0" i="0">
                <a:solidFill>
                  <a:srgbClr val="303A43"/>
                </a:solidFill>
                <a:latin typeface="Franklin Gothic Book"/>
                <a:cs typeface="Franklin Gothic Book"/>
              </a:defRPr>
            </a:lvl4pPr>
            <a:lvl5pPr>
              <a:buClr>
                <a:srgbClr val="369E9B"/>
              </a:buClr>
              <a:defRPr sz="1800" b="0" i="0">
                <a:solidFill>
                  <a:srgbClr val="303A43"/>
                </a:solidFill>
                <a:latin typeface="Franklin Gothic Book"/>
                <a:cs typeface="Franklin Gothic Book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2" name="Text Placeholder 19"/>
          <p:cNvSpPr>
            <a:spLocks noGrp="1"/>
          </p:cNvSpPr>
          <p:nvPr>
            <p:ph type="body" sz="quarter" idx="13" hasCustomPrompt="1"/>
          </p:nvPr>
        </p:nvSpPr>
        <p:spPr>
          <a:xfrm>
            <a:off x="256752" y="1016000"/>
            <a:ext cx="8671348" cy="523220"/>
          </a:xfrm>
        </p:spPr>
        <p:txBody>
          <a:bodyPr anchor="ctr"/>
          <a:lstStyle>
            <a:lvl1pPr algn="l">
              <a:buNone/>
              <a:defRPr b="0" i="0" cap="all">
                <a:solidFill>
                  <a:srgbClr val="303A43"/>
                </a:solidFill>
                <a:latin typeface="Franklin Gothic Medium"/>
                <a:cs typeface="Franklin Gothic Medium"/>
              </a:defRPr>
            </a:lvl1pPr>
          </a:lstStyle>
          <a:p>
            <a:pPr lvl="0"/>
            <a:r>
              <a:rPr lang="en-US" dirty="0"/>
              <a:t>Click to Add Headline</a:t>
            </a:r>
          </a:p>
        </p:txBody>
      </p:sp>
      <p:sp>
        <p:nvSpPr>
          <p:cNvPr id="23" name="Text Placeholder 21"/>
          <p:cNvSpPr>
            <a:spLocks noGrp="1"/>
          </p:cNvSpPr>
          <p:nvPr>
            <p:ph type="body" sz="quarter" idx="14" hasCustomPrompt="1"/>
          </p:nvPr>
        </p:nvSpPr>
        <p:spPr>
          <a:xfrm>
            <a:off x="256752" y="1539220"/>
            <a:ext cx="8671348" cy="400110"/>
          </a:xfrm>
        </p:spPr>
        <p:txBody>
          <a:bodyPr anchor="ctr">
            <a:normAutofit/>
          </a:bodyPr>
          <a:lstStyle>
            <a:lvl1pPr algn="l">
              <a:buNone/>
              <a:defRPr sz="2000" b="0" i="0">
                <a:solidFill>
                  <a:srgbClr val="369E9B"/>
                </a:solidFill>
                <a:latin typeface="Franklin Gothic Book"/>
                <a:cs typeface="Franklin Gothic Book"/>
              </a:defRPr>
            </a:lvl1pPr>
          </a:lstStyle>
          <a:p>
            <a:pPr lvl="0"/>
            <a:r>
              <a:rPr lang="en-US" dirty="0"/>
              <a:t>Click to add Sub Headline</a:t>
            </a: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amp_basic header_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27DEFE-2377-7342-A4F7-BCAEA40FD954}" type="datetimeFigureOut">
              <a:rPr lang="en-US" smtClean="0"/>
              <a:pPr/>
              <a:t>9/16/2022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635B9E-73EA-BE45-8D25-312258586353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Rectangle 6"/>
          <p:cNvSpPr/>
          <p:nvPr userDrawn="1"/>
        </p:nvSpPr>
        <p:spPr>
          <a:xfrm>
            <a:off x="0" y="1"/>
            <a:ext cx="9144000" cy="914400"/>
          </a:xfrm>
          <a:prstGeom prst="rect">
            <a:avLst/>
          </a:prstGeom>
          <a:solidFill>
            <a:srgbClr val="369E9B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8" name="Picture 7" descr="cleancamp_logos.png"/>
          <p:cNvPicPr>
            <a:picLocks noChangeAspect="1"/>
          </p:cNvPicPr>
          <p:nvPr userDrawn="1"/>
        </p:nvPicPr>
        <p:blipFill>
          <a:blip r:embed="rId2"/>
          <a:srcRect t="59906"/>
          <a:stretch>
            <a:fillRect/>
          </a:stretch>
        </p:blipFill>
        <p:spPr>
          <a:xfrm>
            <a:off x="256752" y="50801"/>
            <a:ext cx="1091946" cy="811451"/>
          </a:xfrm>
          <a:prstGeom prst="rect">
            <a:avLst/>
          </a:prstGeom>
        </p:spPr>
      </p:pic>
      <p:pic>
        <p:nvPicPr>
          <p:cNvPr id="9" name="Picture 8" descr="compasstar_B.png"/>
          <p:cNvPicPr>
            <a:picLocks noChangeAspect="1"/>
          </p:cNvPicPr>
          <p:nvPr userDrawn="1"/>
        </p:nvPicPr>
        <p:blipFill>
          <a:blip r:embed="rId3">
            <a:alphaModFix amt="50000"/>
          </a:blip>
          <a:stretch>
            <a:fillRect/>
          </a:stretch>
        </p:blipFill>
        <p:spPr>
          <a:xfrm rot="856897">
            <a:off x="7706274" y="-487285"/>
            <a:ext cx="1289239" cy="1365362"/>
          </a:xfrm>
          <a:prstGeom prst="rect">
            <a:avLst/>
          </a:prstGeom>
        </p:spPr>
      </p:pic>
      <p:sp>
        <p:nvSpPr>
          <p:cNvPr id="10" name="Title 1"/>
          <p:cNvSpPr>
            <a:spLocks noGrp="1"/>
          </p:cNvSpPr>
          <p:nvPr>
            <p:ph type="title"/>
          </p:nvPr>
        </p:nvSpPr>
        <p:spPr>
          <a:xfrm>
            <a:off x="1994427" y="50820"/>
            <a:ext cx="10147300" cy="830997"/>
          </a:xfrm>
        </p:spPr>
        <p:txBody>
          <a:bodyPr>
            <a:normAutofit/>
          </a:bodyPr>
          <a:lstStyle>
            <a:lvl1pPr algn="l">
              <a:defRPr sz="4800" b="0" i="0" cap="all">
                <a:solidFill>
                  <a:schemeClr val="bg1"/>
                </a:solidFill>
                <a:latin typeface="Franklin Gothic Medium"/>
                <a:cs typeface="Franklin Gothic Medium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27DEFE-2377-7342-A4F7-BCAEA40FD954}" type="datetimeFigureOut">
              <a:rPr lang="en-US" smtClean="0"/>
              <a:pPr/>
              <a:t>9/16/2022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635B9E-73EA-BE45-8D25-312258586353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27DEFE-2377-7342-A4F7-BCAEA40FD954}" type="datetimeFigureOut">
              <a:rPr lang="en-US" smtClean="0"/>
              <a:pPr/>
              <a:t>9/16/2022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635B9E-73EA-BE45-8D25-312258586353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27DEFE-2377-7342-A4F7-BCAEA40FD954}" type="datetimeFigureOut">
              <a:rPr lang="en-US" smtClean="0"/>
              <a:pPr/>
              <a:t>9/16/2022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635B9E-73EA-BE45-8D25-312258586353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27DEFE-2377-7342-A4F7-BCAEA40FD954}" type="datetimeFigureOut">
              <a:rPr lang="en-US" smtClean="0"/>
              <a:pPr/>
              <a:t>9/16/2022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635B9E-73EA-BE45-8D25-312258586353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27DEFE-2377-7342-A4F7-BCAEA40FD954}" type="datetimeFigureOut">
              <a:rPr lang="en-US" smtClean="0"/>
              <a:pPr/>
              <a:t>9/16/2022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635B9E-73EA-BE45-8D25-312258586353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27DEFE-2377-7342-A4F7-BCAEA40FD954}" type="datetimeFigureOut">
              <a:rPr lang="en-US" smtClean="0"/>
              <a:pPr/>
              <a:t>9/16/2022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635B9E-73EA-BE45-8D25-312258586353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F27DEFE-2377-7342-A4F7-BCAEA40FD954}" type="datetimeFigureOut">
              <a:rPr lang="en-US" smtClean="0"/>
              <a:pPr/>
              <a:t>9/16/2022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8635B9E-73EA-BE45-8D25-312258586353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0" r:id="rId1"/>
    <p:sldLayoutId id="2147483654" r:id="rId2"/>
    <p:sldLayoutId id="2147483649" r:id="rId3"/>
    <p:sldLayoutId id="2147483651" r:id="rId4"/>
    <p:sldLayoutId id="2147483652" r:id="rId5"/>
    <p:sldLayoutId id="2147483653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0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7.jpeg"/><Relationship Id="rId5" Type="http://schemas.openxmlformats.org/officeDocument/2006/relationships/image" Target="../media/image36.jpeg"/><Relationship Id="rId4" Type="http://schemas.openxmlformats.org/officeDocument/2006/relationships/image" Target="../media/image35.jpe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jpg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JP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.JPG"/><Relationship Id="rId4" Type="http://schemas.openxmlformats.org/officeDocument/2006/relationships/image" Target="../media/image12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jpeg"/><Relationship Id="rId5" Type="http://schemas.openxmlformats.org/officeDocument/2006/relationships/image" Target="../media/image21.jpeg"/><Relationship Id="rId4" Type="http://schemas.openxmlformats.org/officeDocument/2006/relationships/image" Target="../media/image14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lakeinmountains_72dpi.jpg"/>
          <p:cNvPicPr>
            <a:picLocks noChangeAspect="1"/>
          </p:cNvPicPr>
          <p:nvPr/>
        </p:nvPicPr>
        <p:blipFill>
          <a:blip r:embed="rId2"/>
          <a:srcRect l="3244" r="7866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0" y="1828800"/>
            <a:ext cx="9144000" cy="3200400"/>
          </a:xfrm>
          <a:prstGeom prst="rect">
            <a:avLst/>
          </a:prstGeom>
          <a:solidFill>
            <a:srgbClr val="369E9B">
              <a:alpha val="85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6" name="Picture 5" descr="cleancamp_logos.png"/>
          <p:cNvPicPr>
            <a:picLocks noChangeAspect="1"/>
          </p:cNvPicPr>
          <p:nvPr/>
        </p:nvPicPr>
        <p:blipFill>
          <a:blip r:embed="rId3"/>
          <a:srcRect t="59906"/>
          <a:stretch>
            <a:fillRect/>
          </a:stretch>
        </p:blipFill>
        <p:spPr>
          <a:xfrm>
            <a:off x="3441667" y="1985040"/>
            <a:ext cx="2129794" cy="1582703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0" y="3809043"/>
            <a:ext cx="9144001" cy="24314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n-US" sz="4000" dirty="0">
                <a:solidFill>
                  <a:schemeClr val="bg1"/>
                </a:solidFill>
                <a:latin typeface="Franklin Gothic Medium"/>
                <a:cs typeface="Franklin Gothic Medium"/>
              </a:rPr>
              <a:t>ROOM STANDARDS - LOOK BOOK</a:t>
            </a:r>
          </a:p>
          <a:p>
            <a:pPr algn="ctr"/>
            <a:r>
              <a:rPr lang="en-US" sz="2800" b="1" dirty="0">
                <a:solidFill>
                  <a:schemeClr val="bg1"/>
                </a:solidFill>
              </a:rPr>
              <a:t>HOTEL BRAND - LOCATION</a:t>
            </a:r>
          </a:p>
          <a:p>
            <a:pPr lvl="0" algn="ctr"/>
            <a:endParaRPr lang="en-US" sz="4000" dirty="0">
              <a:solidFill>
                <a:schemeClr val="bg1"/>
              </a:solidFill>
              <a:latin typeface="Franklin Gothic Medium"/>
              <a:cs typeface="Franklin Gothic Medium"/>
            </a:endParaRPr>
          </a:p>
          <a:p>
            <a:pPr lvl="0" algn="ctr"/>
            <a:endParaRPr lang="en-US" sz="4000" dirty="0">
              <a:solidFill>
                <a:schemeClr val="bg1"/>
              </a:solidFill>
              <a:latin typeface="Franklin Gothic Medium"/>
              <a:cs typeface="Franklin Gothic Medium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300275" y="2070100"/>
            <a:ext cx="269336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/>
            <a:r>
              <a:rPr lang="en-US" sz="1600" dirty="0">
                <a:solidFill>
                  <a:schemeClr val="bg1"/>
                </a:solidFill>
                <a:latin typeface="Franklin Gothic Book"/>
                <a:cs typeface="Franklin Gothic Book"/>
              </a:rPr>
              <a:t>The Wise Pineapple Presents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E1E7F37-F7BF-89F6-A5B1-36C99F72733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0275" y="5404103"/>
            <a:ext cx="1498641" cy="1077675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30902" y="57310"/>
            <a:ext cx="10147300" cy="830997"/>
          </a:xfrm>
        </p:spPr>
        <p:txBody>
          <a:bodyPr>
            <a:normAutofit/>
          </a:bodyPr>
          <a:lstStyle/>
          <a:p>
            <a:r>
              <a:rPr lang="en-US" sz="4000" dirty="0"/>
              <a:t>BEDROOM – NIGHTSTANDS</a:t>
            </a:r>
          </a:p>
        </p:txBody>
      </p:sp>
      <p:sp>
        <p:nvSpPr>
          <p:cNvPr id="9" name="Text Placeholder 4">
            <a:extLst>
              <a:ext uri="{FF2B5EF4-FFF2-40B4-BE49-F238E27FC236}">
                <a16:creationId xmlns:a16="http://schemas.microsoft.com/office/drawing/2014/main" id="{88C8B5C2-10EE-4BEB-9E73-E9EF4E8DA8DC}"/>
              </a:ext>
            </a:extLst>
          </p:cNvPr>
          <p:cNvSpPr txBox="1">
            <a:spLocks/>
          </p:cNvSpPr>
          <p:nvPr/>
        </p:nvSpPr>
        <p:spPr>
          <a:xfrm>
            <a:off x="5821327" y="1298944"/>
            <a:ext cx="2819399" cy="416410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b="0" i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b="0" i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b="0" i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b="0" i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b="0" i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/>
              <a:buNone/>
            </a:pPr>
            <a:r>
              <a:rPr lang="en-US" sz="1600" dirty="0">
                <a:solidFill>
                  <a:prstClr val="black"/>
                </a:solidFill>
                <a:latin typeface="Trebuchet MS" panose="020B0603020202020204" pitchFamily="34" charset="0"/>
              </a:rPr>
              <a:t>Items Include:</a:t>
            </a:r>
          </a:p>
          <a:p>
            <a:pPr>
              <a:buFont typeface="Wingdings" panose="05000000000000000000" pitchFamily="2" charset="2"/>
              <a:buChar char="q"/>
            </a:pPr>
            <a:r>
              <a:rPr lang="en-US" sz="1600" dirty="0">
                <a:solidFill>
                  <a:prstClr val="black"/>
                </a:solidFill>
                <a:latin typeface="Trebuchet MS" panose="020B0603020202020204" pitchFamily="34" charset="0"/>
              </a:rPr>
              <a:t>[x] No Hanger Sticker(s)</a:t>
            </a:r>
          </a:p>
          <a:p>
            <a:pPr>
              <a:buFont typeface="Wingdings" panose="05000000000000000000" pitchFamily="2" charset="2"/>
              <a:buChar char="q"/>
            </a:pPr>
            <a:r>
              <a:rPr lang="en-US" sz="1600" dirty="0">
                <a:solidFill>
                  <a:prstClr val="black"/>
                </a:solidFill>
                <a:latin typeface="Trebuchet MS" panose="020B0603020202020204" pitchFamily="34" charset="0"/>
              </a:rPr>
              <a:t>[x] No Smoking Sticker</a:t>
            </a:r>
          </a:p>
          <a:p>
            <a:pPr marL="0" indent="0">
              <a:buNone/>
            </a:pPr>
            <a:endParaRPr lang="en-US" sz="1400" dirty="0">
              <a:solidFill>
                <a:prstClr val="black"/>
              </a:solidFill>
              <a:latin typeface="Trebuchet MS" panose="020B0603020202020204" pitchFamily="34" charset="0"/>
            </a:endParaRPr>
          </a:p>
          <a:p>
            <a:endParaRPr lang="en-US" dirty="0">
              <a:solidFill>
                <a:prstClr val="black"/>
              </a:solidFill>
              <a:latin typeface="Calibri"/>
            </a:endParaRPr>
          </a:p>
        </p:txBody>
      </p:sp>
      <p:pic>
        <p:nvPicPr>
          <p:cNvPr id="4098" name="Picture 2" descr="100_2361">
            <a:extLst>
              <a:ext uri="{FF2B5EF4-FFF2-40B4-BE49-F238E27FC236}">
                <a16:creationId xmlns:a16="http://schemas.microsoft.com/office/drawing/2014/main" id="{25ECD859-03E1-4BB3-A911-384D70146CF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440" t="13376" r="18848" b="21077"/>
          <a:stretch>
            <a:fillRect/>
          </a:stretch>
        </p:blipFill>
        <p:spPr bwMode="auto">
          <a:xfrm>
            <a:off x="253389" y="1322890"/>
            <a:ext cx="2808787" cy="2609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EEECE1"/>
                  </a:outerShdw>
                </a:effectLst>
              </a14:hiddenEffects>
            </a:ext>
          </a:extLst>
        </p:spPr>
      </p:pic>
      <p:pic>
        <p:nvPicPr>
          <p:cNvPr id="4099" name="Picture 3" descr="100_2362">
            <a:extLst>
              <a:ext uri="{FF2B5EF4-FFF2-40B4-BE49-F238E27FC236}">
                <a16:creationId xmlns:a16="http://schemas.microsoft.com/office/drawing/2014/main" id="{2F29D61A-7EF1-4926-9CE1-BF34B84F05B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567" t="27966"/>
          <a:stretch>
            <a:fillRect/>
          </a:stretch>
        </p:blipFill>
        <p:spPr bwMode="auto">
          <a:xfrm>
            <a:off x="253389" y="4264484"/>
            <a:ext cx="2859087" cy="2397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EEECE1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37303879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37228" y="120548"/>
            <a:ext cx="10147300" cy="830997"/>
          </a:xfrm>
        </p:spPr>
        <p:txBody>
          <a:bodyPr>
            <a:normAutofit/>
          </a:bodyPr>
          <a:lstStyle/>
          <a:p>
            <a:r>
              <a:rPr lang="en-US" sz="4000" dirty="0"/>
              <a:t>BEDROOM - KING BED</a:t>
            </a:r>
          </a:p>
        </p:txBody>
      </p:sp>
      <p:pic>
        <p:nvPicPr>
          <p:cNvPr id="11" name="Picture 2" descr="C:\Users\scole567\Desktop\LSEFI\155___05\IMG_0565.JPG">
            <a:extLst>
              <a:ext uri="{FF2B5EF4-FFF2-40B4-BE49-F238E27FC236}">
                <a16:creationId xmlns:a16="http://schemas.microsoft.com/office/drawing/2014/main" id="{322E9A73-5E14-429D-B7F1-26622B604B3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050140" y="2126772"/>
            <a:ext cx="2590339" cy="194275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Text Placeholder 4">
            <a:extLst>
              <a:ext uri="{FF2B5EF4-FFF2-40B4-BE49-F238E27FC236}">
                <a16:creationId xmlns:a16="http://schemas.microsoft.com/office/drawing/2014/main" id="{6EFB9EA8-6D89-4C51-806E-E4A3227547DD}"/>
              </a:ext>
            </a:extLst>
          </p:cNvPr>
          <p:cNvSpPr txBox="1">
            <a:spLocks/>
          </p:cNvSpPr>
          <p:nvPr/>
        </p:nvSpPr>
        <p:spPr>
          <a:xfrm>
            <a:off x="6035040" y="1340765"/>
            <a:ext cx="3108960" cy="351476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b="0" i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b="0" i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b="0" i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b="0" i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b="0" i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/>
              <a:buNone/>
            </a:pPr>
            <a:r>
              <a:rPr lang="en-US" sz="1700" dirty="0">
                <a:latin typeface="Trebuchet MS" panose="020B0603020202020204" pitchFamily="34" charset="0"/>
              </a:rPr>
              <a:t>Linens Include – King Bed:</a:t>
            </a:r>
          </a:p>
          <a:p>
            <a:pPr>
              <a:buFont typeface="Wingdings" panose="05000000000000000000" pitchFamily="2" charset="2"/>
              <a:buChar char="q"/>
            </a:pPr>
            <a:r>
              <a:rPr lang="en-US" sz="1400" dirty="0">
                <a:latin typeface="Trebuchet MS" panose="020B0603020202020204" pitchFamily="34" charset="0"/>
              </a:rPr>
              <a:t>[1] Bed Skirt</a:t>
            </a:r>
          </a:p>
          <a:p>
            <a:pPr>
              <a:buFont typeface="Wingdings" panose="05000000000000000000" pitchFamily="2" charset="2"/>
              <a:buChar char="q"/>
            </a:pPr>
            <a:r>
              <a:rPr lang="en-US" sz="1400" dirty="0">
                <a:latin typeface="Trebuchet MS" panose="020B0603020202020204" pitchFamily="34" charset="0"/>
              </a:rPr>
              <a:t>[1] Mattress Pad</a:t>
            </a:r>
          </a:p>
          <a:p>
            <a:pPr>
              <a:buFont typeface="Wingdings" panose="05000000000000000000" pitchFamily="2" charset="2"/>
              <a:buChar char="q"/>
            </a:pPr>
            <a:r>
              <a:rPr lang="en-US" sz="1400" dirty="0">
                <a:latin typeface="Trebuchet MS" panose="020B0603020202020204" pitchFamily="34" charset="0"/>
              </a:rPr>
              <a:t>[1] Fitted Sheet / [1] Flat Sheet</a:t>
            </a:r>
          </a:p>
          <a:p>
            <a:pPr>
              <a:buFont typeface="Wingdings" panose="05000000000000000000" pitchFamily="2" charset="2"/>
              <a:buChar char="q"/>
            </a:pPr>
            <a:r>
              <a:rPr lang="en-US" sz="1400" dirty="0">
                <a:latin typeface="Trebuchet MS" panose="020B0603020202020204" pitchFamily="34" charset="0"/>
              </a:rPr>
              <a:t>[1] Blanket/Comforter</a:t>
            </a:r>
          </a:p>
          <a:p>
            <a:pPr>
              <a:buFont typeface="Wingdings" panose="05000000000000000000" pitchFamily="2" charset="2"/>
              <a:buChar char="q"/>
            </a:pPr>
            <a:r>
              <a:rPr lang="en-US" sz="1400" dirty="0">
                <a:latin typeface="Trebuchet MS" panose="020B0603020202020204" pitchFamily="34" charset="0"/>
              </a:rPr>
              <a:t>[1] Top Sheet/Cumulus Sheet</a:t>
            </a:r>
          </a:p>
          <a:p>
            <a:pPr>
              <a:buFont typeface="Wingdings" panose="05000000000000000000" pitchFamily="2" charset="2"/>
              <a:buChar char="q"/>
            </a:pPr>
            <a:r>
              <a:rPr lang="en-US" sz="1400" dirty="0">
                <a:latin typeface="Trebuchet MS" panose="020B0603020202020204" pitchFamily="34" charset="0"/>
              </a:rPr>
              <a:t>[2] Feather Pillows: Protective Cover &amp; Case, ea. Placed in back</a:t>
            </a:r>
          </a:p>
          <a:p>
            <a:pPr>
              <a:buFont typeface="Wingdings" panose="05000000000000000000" pitchFamily="2" charset="2"/>
              <a:buChar char="q"/>
            </a:pPr>
            <a:r>
              <a:rPr lang="en-US" sz="1400" dirty="0">
                <a:latin typeface="Trebuchet MS" panose="020B0603020202020204" pitchFamily="34" charset="0"/>
              </a:rPr>
              <a:t>[2] Foam Pillows: Protective Cover &amp; Case, ea.  Placed in front</a:t>
            </a:r>
          </a:p>
          <a:p>
            <a:pPr>
              <a:buFont typeface="Wingdings" panose="05000000000000000000" pitchFamily="2" charset="2"/>
              <a:buChar char="q"/>
            </a:pPr>
            <a:r>
              <a:rPr lang="en-US" sz="1400" dirty="0">
                <a:latin typeface="Trebuchet MS" panose="020B0603020202020204" pitchFamily="34" charset="0"/>
              </a:rPr>
              <a:t>[1] Decorative Pillow</a:t>
            </a:r>
          </a:p>
          <a:p>
            <a:pPr>
              <a:buFont typeface="Wingdings" panose="05000000000000000000" pitchFamily="2" charset="2"/>
              <a:buChar char="q"/>
            </a:pPr>
            <a:endParaRPr lang="en-US" sz="1400" dirty="0">
              <a:latin typeface="Trebuchet MS" panose="020B0603020202020204" pitchFamily="34" charset="0"/>
            </a:endParaRPr>
          </a:p>
          <a:p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10A2666-231A-444A-B3DE-217BAF03062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04251" y="5181599"/>
            <a:ext cx="1886332" cy="141474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7" name="&quot;Not Allowed&quot; Symbol 6">
            <a:extLst>
              <a:ext uri="{FF2B5EF4-FFF2-40B4-BE49-F238E27FC236}">
                <a16:creationId xmlns:a16="http://schemas.microsoft.com/office/drawing/2014/main" id="{DB2231D1-109C-4C41-9802-21790C7DBEBC}"/>
              </a:ext>
            </a:extLst>
          </p:cNvPr>
          <p:cNvSpPr/>
          <p:nvPr/>
        </p:nvSpPr>
        <p:spPr>
          <a:xfrm>
            <a:off x="6989508" y="5244754"/>
            <a:ext cx="915818" cy="556840"/>
          </a:xfrm>
          <a:prstGeom prst="noSmoking">
            <a:avLst/>
          </a:prstGeom>
          <a:solidFill>
            <a:srgbClr val="FF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B679275-B701-4F5E-B97E-5191AE608BF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1026160"/>
            <a:ext cx="5341541" cy="58318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504902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37228" y="120548"/>
            <a:ext cx="10147300" cy="830997"/>
          </a:xfrm>
        </p:spPr>
        <p:txBody>
          <a:bodyPr>
            <a:normAutofit/>
          </a:bodyPr>
          <a:lstStyle/>
          <a:p>
            <a:r>
              <a:rPr lang="en-US" sz="4000" dirty="0"/>
              <a:t>BEDROOM - KING BED</a:t>
            </a:r>
          </a:p>
        </p:txBody>
      </p:sp>
      <p:pic>
        <p:nvPicPr>
          <p:cNvPr id="11" name="Picture 2" descr="C:\Users\scole567\Desktop\LSEFI\155___05\IMG_0565.JPG">
            <a:extLst>
              <a:ext uri="{FF2B5EF4-FFF2-40B4-BE49-F238E27FC236}">
                <a16:creationId xmlns:a16="http://schemas.microsoft.com/office/drawing/2014/main" id="{322E9A73-5E14-429D-B7F1-26622B604B3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050140" y="2126772"/>
            <a:ext cx="2590339" cy="194275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708EA658-5653-4FEF-92B5-A8448D8346A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14677"/>
          <a:stretch/>
        </p:blipFill>
        <p:spPr>
          <a:xfrm>
            <a:off x="838200" y="1231899"/>
            <a:ext cx="7708900" cy="56261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640582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30902" y="57310"/>
            <a:ext cx="10147300" cy="830997"/>
          </a:xfrm>
        </p:spPr>
        <p:txBody>
          <a:bodyPr>
            <a:normAutofit/>
          </a:bodyPr>
          <a:lstStyle/>
          <a:p>
            <a:r>
              <a:rPr lang="en-US" sz="4000" dirty="0"/>
              <a:t>BEDROOM – Double Bed</a:t>
            </a:r>
          </a:p>
        </p:txBody>
      </p:sp>
      <p:pic>
        <p:nvPicPr>
          <p:cNvPr id="6" name="Picture 2" descr="C:\Users\scole567\Desktop\LSEFI\155___05\IMG_0549.JPG">
            <a:extLst>
              <a:ext uri="{FF2B5EF4-FFF2-40B4-BE49-F238E27FC236}">
                <a16:creationId xmlns:a16="http://schemas.microsoft.com/office/drawing/2014/main" id="{15B923AB-210C-4393-A2A6-4ABDA50C7B9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500" y="2412999"/>
            <a:ext cx="5909735" cy="443230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 Placeholder 4">
            <a:extLst>
              <a:ext uri="{FF2B5EF4-FFF2-40B4-BE49-F238E27FC236}">
                <a16:creationId xmlns:a16="http://schemas.microsoft.com/office/drawing/2014/main" id="{0D7F8E28-DE05-4E73-9FDC-1B45DCDC5F6C}"/>
              </a:ext>
            </a:extLst>
          </p:cNvPr>
          <p:cNvSpPr txBox="1">
            <a:spLocks/>
          </p:cNvSpPr>
          <p:nvPr/>
        </p:nvSpPr>
        <p:spPr>
          <a:xfrm>
            <a:off x="6273800" y="1257300"/>
            <a:ext cx="2870200" cy="3124200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10000"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b="0" i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b="0" i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b="0" i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b="0" i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b="0" i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/>
              <a:buNone/>
            </a:pPr>
            <a:r>
              <a:rPr lang="en-US" sz="1700" dirty="0">
                <a:latin typeface="Trebuchet MS" panose="020B0603020202020204" pitchFamily="34" charset="0"/>
              </a:rPr>
              <a:t>Linens Include – Queen Bed:</a:t>
            </a:r>
          </a:p>
          <a:p>
            <a:pPr>
              <a:buFont typeface="Wingdings" panose="05000000000000000000" pitchFamily="2" charset="2"/>
              <a:buChar char="q"/>
            </a:pPr>
            <a:r>
              <a:rPr lang="en-US" sz="1400" dirty="0">
                <a:latin typeface="Trebuchet MS" panose="020B0603020202020204" pitchFamily="34" charset="0"/>
              </a:rPr>
              <a:t>[1] Bed Skirt</a:t>
            </a:r>
          </a:p>
          <a:p>
            <a:pPr>
              <a:buFont typeface="Wingdings" panose="05000000000000000000" pitchFamily="2" charset="2"/>
              <a:buChar char="q"/>
            </a:pPr>
            <a:r>
              <a:rPr lang="en-US" sz="1400" dirty="0">
                <a:latin typeface="Trebuchet MS" panose="020B0603020202020204" pitchFamily="34" charset="0"/>
              </a:rPr>
              <a:t>[1] Mattress Pad</a:t>
            </a:r>
          </a:p>
          <a:p>
            <a:pPr>
              <a:buFont typeface="Wingdings" panose="05000000000000000000" pitchFamily="2" charset="2"/>
              <a:buChar char="q"/>
            </a:pPr>
            <a:r>
              <a:rPr lang="en-US" sz="1400" dirty="0">
                <a:latin typeface="Trebuchet MS" panose="020B0603020202020204" pitchFamily="34" charset="0"/>
              </a:rPr>
              <a:t>[1] Fitted Sheet / [1] Flat Sheet</a:t>
            </a:r>
          </a:p>
          <a:p>
            <a:pPr>
              <a:buFont typeface="Wingdings" panose="05000000000000000000" pitchFamily="2" charset="2"/>
              <a:buChar char="q"/>
            </a:pPr>
            <a:r>
              <a:rPr lang="en-US" sz="1400" dirty="0">
                <a:latin typeface="Trebuchet MS" panose="020B0603020202020204" pitchFamily="34" charset="0"/>
              </a:rPr>
              <a:t>[1] Blanket/Comforter</a:t>
            </a:r>
          </a:p>
          <a:p>
            <a:pPr>
              <a:buFont typeface="Wingdings" panose="05000000000000000000" pitchFamily="2" charset="2"/>
              <a:buChar char="q"/>
            </a:pPr>
            <a:r>
              <a:rPr lang="en-US" sz="1400" dirty="0">
                <a:latin typeface="Trebuchet MS" panose="020B0603020202020204" pitchFamily="34" charset="0"/>
              </a:rPr>
              <a:t>[1] Top Sheet/Cumulus Sheet</a:t>
            </a:r>
          </a:p>
          <a:p>
            <a:pPr>
              <a:buFont typeface="Wingdings" panose="05000000000000000000" pitchFamily="2" charset="2"/>
              <a:buChar char="q"/>
            </a:pPr>
            <a:r>
              <a:rPr lang="en-US" sz="1400" dirty="0">
                <a:latin typeface="Trebuchet MS" panose="020B0603020202020204" pitchFamily="34" charset="0"/>
              </a:rPr>
              <a:t>[2] Feather Pillows: Protective Cover &amp; Case, ea.  Placed in back</a:t>
            </a:r>
          </a:p>
          <a:p>
            <a:pPr>
              <a:buFont typeface="Wingdings" panose="05000000000000000000" pitchFamily="2" charset="2"/>
              <a:buChar char="q"/>
            </a:pPr>
            <a:r>
              <a:rPr lang="en-US" sz="1400" dirty="0">
                <a:latin typeface="Trebuchet MS" panose="020B0603020202020204" pitchFamily="34" charset="0"/>
              </a:rPr>
              <a:t>[1] Foam Pillow: Protective Cover &amp; Case, ea.  Placed in front</a:t>
            </a:r>
          </a:p>
          <a:p>
            <a:pPr>
              <a:buFont typeface="Wingdings" panose="05000000000000000000" pitchFamily="2" charset="2"/>
              <a:buChar char="q"/>
            </a:pPr>
            <a:r>
              <a:rPr lang="en-US" sz="1400" dirty="0">
                <a:latin typeface="Trebuchet MS" panose="020B0603020202020204" pitchFamily="34" charset="0"/>
              </a:rPr>
              <a:t>[1] Decorative Pillow</a:t>
            </a:r>
          </a:p>
          <a:p>
            <a:pPr>
              <a:buFont typeface="Wingdings" panose="05000000000000000000" pitchFamily="2" charset="2"/>
              <a:buChar char="q"/>
            </a:pPr>
            <a:endParaRPr lang="en-US" sz="1400" dirty="0">
              <a:latin typeface="Trebuchet MS" panose="020B0603020202020204" pitchFamily="34" charset="0"/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4053609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30902" y="57310"/>
            <a:ext cx="10147300" cy="830997"/>
          </a:xfrm>
        </p:spPr>
        <p:txBody>
          <a:bodyPr>
            <a:normAutofit/>
          </a:bodyPr>
          <a:lstStyle/>
          <a:p>
            <a:r>
              <a:rPr lang="en-US" sz="4000" dirty="0"/>
              <a:t>Bathroom - Terry</a:t>
            </a:r>
          </a:p>
        </p:txBody>
      </p:sp>
      <p:sp>
        <p:nvSpPr>
          <p:cNvPr id="6" name="Text Placeholder 4">
            <a:extLst>
              <a:ext uri="{FF2B5EF4-FFF2-40B4-BE49-F238E27FC236}">
                <a16:creationId xmlns:a16="http://schemas.microsoft.com/office/drawing/2014/main" id="{D356CA64-D952-4057-A189-8C6852B7A412}"/>
              </a:ext>
            </a:extLst>
          </p:cNvPr>
          <p:cNvSpPr txBox="1">
            <a:spLocks/>
          </p:cNvSpPr>
          <p:nvPr/>
        </p:nvSpPr>
        <p:spPr>
          <a:xfrm>
            <a:off x="6504552" y="1202872"/>
            <a:ext cx="3765550" cy="155665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b="0" i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b="0" i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b="0" i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b="0" i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b="0" i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/>
              <a:buNone/>
            </a:pPr>
            <a:r>
              <a:rPr lang="en-US" sz="1700" dirty="0">
                <a:latin typeface="Trebuchet MS" panose="020B0603020202020204" pitchFamily="34" charset="0"/>
              </a:rPr>
              <a:t>Items Include:</a:t>
            </a:r>
          </a:p>
          <a:p>
            <a:pPr>
              <a:buFont typeface="Wingdings" panose="05000000000000000000" pitchFamily="2" charset="2"/>
              <a:buChar char="q"/>
            </a:pPr>
            <a:r>
              <a:rPr lang="en-US" sz="1400" dirty="0">
                <a:latin typeface="Trebuchet MS" panose="020B0603020202020204" pitchFamily="34" charset="0"/>
              </a:rPr>
              <a:t>[3] Bath Towels </a:t>
            </a:r>
          </a:p>
          <a:p>
            <a:pPr>
              <a:buFont typeface="Wingdings" panose="05000000000000000000" pitchFamily="2" charset="2"/>
              <a:buChar char="q"/>
            </a:pPr>
            <a:r>
              <a:rPr lang="en-US" sz="1400" dirty="0">
                <a:latin typeface="Trebuchet MS" panose="020B0603020202020204" pitchFamily="34" charset="0"/>
              </a:rPr>
              <a:t>[3] Hand Towels</a:t>
            </a:r>
          </a:p>
          <a:p>
            <a:pPr>
              <a:buFont typeface="Wingdings" panose="05000000000000000000" pitchFamily="2" charset="2"/>
              <a:buChar char="q"/>
            </a:pPr>
            <a:r>
              <a:rPr lang="en-US" sz="1400" dirty="0">
                <a:latin typeface="Trebuchet MS" panose="020B0603020202020204" pitchFamily="34" charset="0"/>
              </a:rPr>
              <a:t>[3] Wash Cloths</a:t>
            </a:r>
          </a:p>
          <a:p>
            <a:pPr>
              <a:buFont typeface="Wingdings" panose="05000000000000000000" pitchFamily="2" charset="2"/>
              <a:buChar char="q"/>
            </a:pPr>
            <a:r>
              <a:rPr lang="en-US" sz="1400" dirty="0">
                <a:latin typeface="Trebuchet MS" panose="020B0603020202020204" pitchFamily="34" charset="0"/>
              </a:rPr>
              <a:t>[1] Bath Mat</a:t>
            </a:r>
          </a:p>
          <a:p>
            <a:endParaRPr lang="en-US" dirty="0"/>
          </a:p>
        </p:txBody>
      </p:sp>
      <p:pic>
        <p:nvPicPr>
          <p:cNvPr id="7" name="Picture 2" descr="C:\Users\scole567\Desktop\LSEFI\155___05\IMG_0575.JPG">
            <a:extLst>
              <a:ext uri="{FF2B5EF4-FFF2-40B4-BE49-F238E27FC236}">
                <a16:creationId xmlns:a16="http://schemas.microsoft.com/office/drawing/2014/main" id="{D83BC743-E26D-441A-8A4F-5AF42873C75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302" b="19206"/>
          <a:stretch/>
        </p:blipFill>
        <p:spPr bwMode="auto">
          <a:xfrm>
            <a:off x="556350" y="1202872"/>
            <a:ext cx="2441312" cy="219866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3" descr="C:\Users\scole567\Desktop\LSEFI\155___05\IMG_0574.JPG">
            <a:extLst>
              <a:ext uri="{FF2B5EF4-FFF2-40B4-BE49-F238E27FC236}">
                <a16:creationId xmlns:a16="http://schemas.microsoft.com/office/drawing/2014/main" id="{FDEEF14B-FB6D-4F10-8A14-05694E34EB5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83" t="20952" r="19100" b="20952"/>
          <a:stretch/>
        </p:blipFill>
        <p:spPr bwMode="auto">
          <a:xfrm>
            <a:off x="556350" y="3716098"/>
            <a:ext cx="2441312" cy="258991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 descr="C:\Users\scole567\Desktop\LSEFI\155___05\IMG_0570.JPG">
            <a:extLst>
              <a:ext uri="{FF2B5EF4-FFF2-40B4-BE49-F238E27FC236}">
                <a16:creationId xmlns:a16="http://schemas.microsoft.com/office/drawing/2014/main" id="{232580BC-9E09-420C-9B1B-9F4732F4AA8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37521" y="3716098"/>
            <a:ext cx="1898756" cy="258991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0" name="Picture 2" descr="100_2630">
            <a:extLst>
              <a:ext uri="{FF2B5EF4-FFF2-40B4-BE49-F238E27FC236}">
                <a16:creationId xmlns:a16="http://schemas.microsoft.com/office/drawing/2014/main" id="{D2EF663B-0CD1-42AC-895E-1277FACE3FC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081" b="10081"/>
          <a:stretch>
            <a:fillRect/>
          </a:stretch>
        </p:blipFill>
        <p:spPr bwMode="auto">
          <a:xfrm>
            <a:off x="6043379" y="4848446"/>
            <a:ext cx="3067051" cy="18367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EEECE1"/>
                  </a:outerShdw>
                </a:effectLst>
              </a14:hiddenEffects>
            </a:ext>
          </a:extLst>
        </p:spPr>
      </p:pic>
      <p:pic>
        <p:nvPicPr>
          <p:cNvPr id="7171" name="Picture 3" descr="100_2636">
            <a:extLst>
              <a:ext uri="{FF2B5EF4-FFF2-40B4-BE49-F238E27FC236}">
                <a16:creationId xmlns:a16="http://schemas.microsoft.com/office/drawing/2014/main" id="{123FB13F-8503-4A52-9C25-F7704E0A4D0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944" t="17834" r="16719" b="7701"/>
          <a:stretch>
            <a:fillRect/>
          </a:stretch>
        </p:blipFill>
        <p:spPr bwMode="auto">
          <a:xfrm>
            <a:off x="6043378" y="2977225"/>
            <a:ext cx="2935521" cy="17743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EEECE1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1420035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05330" y="57310"/>
            <a:ext cx="10147300" cy="830997"/>
          </a:xfrm>
        </p:spPr>
        <p:txBody>
          <a:bodyPr>
            <a:normAutofit/>
          </a:bodyPr>
          <a:lstStyle/>
          <a:p>
            <a:r>
              <a:rPr lang="en-US" sz="3600" dirty="0"/>
              <a:t>Bathroom – toilet &amp; floor</a:t>
            </a:r>
          </a:p>
        </p:txBody>
      </p:sp>
      <p:sp>
        <p:nvSpPr>
          <p:cNvPr id="6" name="Text Placeholder 4">
            <a:extLst>
              <a:ext uri="{FF2B5EF4-FFF2-40B4-BE49-F238E27FC236}">
                <a16:creationId xmlns:a16="http://schemas.microsoft.com/office/drawing/2014/main" id="{D356CA64-D952-4057-A189-8C6852B7A412}"/>
              </a:ext>
            </a:extLst>
          </p:cNvPr>
          <p:cNvSpPr txBox="1">
            <a:spLocks/>
          </p:cNvSpPr>
          <p:nvPr/>
        </p:nvSpPr>
        <p:spPr>
          <a:xfrm>
            <a:off x="6504552" y="1202872"/>
            <a:ext cx="3765550" cy="155665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b="0" i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b="0" i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b="0" i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b="0" i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b="0" i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/>
              <a:buNone/>
            </a:pPr>
            <a:r>
              <a:rPr lang="en-US" sz="1700" dirty="0">
                <a:latin typeface="Trebuchet MS" panose="020B0603020202020204" pitchFamily="34" charset="0"/>
              </a:rPr>
              <a:t>Items Include:</a:t>
            </a:r>
          </a:p>
          <a:p>
            <a:pPr>
              <a:buFont typeface="Wingdings" panose="05000000000000000000" pitchFamily="2" charset="2"/>
              <a:buChar char="q"/>
            </a:pPr>
            <a:r>
              <a:rPr lang="en-US" sz="1400" dirty="0">
                <a:latin typeface="Trebuchet MS" panose="020B0603020202020204" pitchFamily="34" charset="0"/>
              </a:rPr>
              <a:t>[3] Bath Towels </a:t>
            </a:r>
          </a:p>
          <a:p>
            <a:pPr>
              <a:buFont typeface="Wingdings" panose="05000000000000000000" pitchFamily="2" charset="2"/>
              <a:buChar char="q"/>
            </a:pPr>
            <a:r>
              <a:rPr lang="en-US" sz="1400" dirty="0">
                <a:latin typeface="Trebuchet MS" panose="020B0603020202020204" pitchFamily="34" charset="0"/>
              </a:rPr>
              <a:t>[3] Hand Towels</a:t>
            </a:r>
          </a:p>
          <a:p>
            <a:pPr>
              <a:buFont typeface="Wingdings" panose="05000000000000000000" pitchFamily="2" charset="2"/>
              <a:buChar char="q"/>
            </a:pPr>
            <a:r>
              <a:rPr lang="en-US" sz="1400" dirty="0">
                <a:latin typeface="Trebuchet MS" panose="020B0603020202020204" pitchFamily="34" charset="0"/>
              </a:rPr>
              <a:t>[3] Wash Cloths</a:t>
            </a:r>
          </a:p>
          <a:p>
            <a:pPr>
              <a:buFont typeface="Wingdings" panose="05000000000000000000" pitchFamily="2" charset="2"/>
              <a:buChar char="q"/>
            </a:pPr>
            <a:r>
              <a:rPr lang="en-US" sz="1400" dirty="0">
                <a:latin typeface="Trebuchet MS" panose="020B0603020202020204" pitchFamily="34" charset="0"/>
              </a:rPr>
              <a:t>[1] Bath Mat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4499017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30902" y="57310"/>
            <a:ext cx="10147300" cy="830997"/>
          </a:xfrm>
        </p:spPr>
        <p:txBody>
          <a:bodyPr>
            <a:normAutofit/>
          </a:bodyPr>
          <a:lstStyle/>
          <a:p>
            <a:r>
              <a:rPr lang="en-US" sz="4000" dirty="0"/>
              <a:t>Bathroom - shower</a:t>
            </a:r>
          </a:p>
        </p:txBody>
      </p:sp>
      <p:sp>
        <p:nvSpPr>
          <p:cNvPr id="6" name="Text Placeholder 4">
            <a:extLst>
              <a:ext uri="{FF2B5EF4-FFF2-40B4-BE49-F238E27FC236}">
                <a16:creationId xmlns:a16="http://schemas.microsoft.com/office/drawing/2014/main" id="{D356CA64-D952-4057-A189-8C6852B7A412}"/>
              </a:ext>
            </a:extLst>
          </p:cNvPr>
          <p:cNvSpPr txBox="1">
            <a:spLocks/>
          </p:cNvSpPr>
          <p:nvPr/>
        </p:nvSpPr>
        <p:spPr>
          <a:xfrm>
            <a:off x="6653408" y="1172366"/>
            <a:ext cx="2352369" cy="266737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b="0" i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b="0" i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b="0" i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b="0" i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b="0" i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/>
              <a:buNone/>
            </a:pPr>
            <a:r>
              <a:rPr lang="en-US" sz="1700" dirty="0">
                <a:latin typeface="Trebuchet MS" panose="020B0603020202020204" pitchFamily="34" charset="0"/>
              </a:rPr>
              <a:t>Items Include:</a:t>
            </a:r>
          </a:p>
          <a:p>
            <a:pPr>
              <a:buFont typeface="Wingdings" panose="05000000000000000000" pitchFamily="2" charset="2"/>
              <a:buChar char="q"/>
            </a:pPr>
            <a:r>
              <a:rPr lang="en-US" sz="1400" dirty="0">
                <a:latin typeface="Trebuchet MS" panose="020B0603020202020204" pitchFamily="34" charset="0"/>
              </a:rPr>
              <a:t>[1] Curtain &amp; Liner </a:t>
            </a:r>
          </a:p>
          <a:p>
            <a:pPr>
              <a:buFont typeface="Wingdings" panose="05000000000000000000" pitchFamily="2" charset="2"/>
              <a:buChar char="q"/>
            </a:pPr>
            <a:r>
              <a:rPr lang="en-US" sz="1400" dirty="0">
                <a:latin typeface="Trebuchet MS" panose="020B0603020202020204" pitchFamily="34" charset="0"/>
              </a:rPr>
              <a:t>[1] Shower Head</a:t>
            </a:r>
          </a:p>
          <a:p>
            <a:pPr>
              <a:buFont typeface="Wingdings" panose="05000000000000000000" pitchFamily="2" charset="2"/>
              <a:buChar char="q"/>
            </a:pPr>
            <a:r>
              <a:rPr lang="en-US" sz="1400" dirty="0">
                <a:latin typeface="Trebuchet MS" panose="020B0603020202020204" pitchFamily="34" charset="0"/>
              </a:rPr>
              <a:t>[1] Tub Drain</a:t>
            </a:r>
          </a:p>
          <a:p>
            <a:pPr>
              <a:buFont typeface="Wingdings" panose="05000000000000000000" pitchFamily="2" charset="2"/>
              <a:buChar char="q"/>
            </a:pPr>
            <a:r>
              <a:rPr lang="en-US" sz="1400" dirty="0">
                <a:latin typeface="Trebuchet MS" panose="020B0603020202020204" pitchFamily="34" charset="0"/>
              </a:rPr>
              <a:t>[1] Bath Mat</a:t>
            </a:r>
          </a:p>
          <a:p>
            <a:pPr>
              <a:buFont typeface="Wingdings" panose="05000000000000000000" pitchFamily="2" charset="2"/>
              <a:buChar char="q"/>
            </a:pPr>
            <a:r>
              <a:rPr lang="en-US" sz="1400" dirty="0">
                <a:latin typeface="Trebuchet MS" panose="020B0603020202020204" pitchFamily="34" charset="0"/>
              </a:rPr>
              <a:t>(3) Bulk Amenities – Shampoo, Conditioner, and Body Wash</a:t>
            </a:r>
          </a:p>
          <a:p>
            <a:pPr>
              <a:buFont typeface="Wingdings" panose="05000000000000000000" pitchFamily="2" charset="2"/>
              <a:buChar char="q"/>
            </a:pPr>
            <a:endParaRPr lang="en-US" sz="1400" dirty="0">
              <a:latin typeface="Trebuchet MS" panose="020B0603020202020204" pitchFamily="34" charset="0"/>
            </a:endParaRPr>
          </a:p>
          <a:p>
            <a:pPr>
              <a:buFont typeface="Wingdings" panose="05000000000000000000" pitchFamily="2" charset="2"/>
              <a:buChar char="q"/>
            </a:pPr>
            <a:endParaRPr lang="en-US" sz="1400" dirty="0">
              <a:latin typeface="Trebuchet MS" panose="020B0603020202020204" pitchFamily="34" charset="0"/>
            </a:endParaRPr>
          </a:p>
          <a:p>
            <a:endParaRPr lang="en-US" dirty="0"/>
          </a:p>
        </p:txBody>
      </p:sp>
      <p:pic>
        <p:nvPicPr>
          <p:cNvPr id="8194" name="Picture 2" descr="100_2631">
            <a:extLst>
              <a:ext uri="{FF2B5EF4-FFF2-40B4-BE49-F238E27FC236}">
                <a16:creationId xmlns:a16="http://schemas.microsoft.com/office/drawing/2014/main" id="{E57FBA6B-B4FB-4F9C-8DAF-918E6286238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5870" b="11348"/>
          <a:stretch>
            <a:fillRect/>
          </a:stretch>
        </p:blipFill>
        <p:spPr bwMode="auto">
          <a:xfrm>
            <a:off x="140993" y="3327400"/>
            <a:ext cx="3256107" cy="33788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EEECE1"/>
                  </a:outerShdw>
                </a:effectLst>
              </a14:hiddenEffects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3FF33524-C93B-411B-9E5A-6F4F27ECE6F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89930" y="3327399"/>
            <a:ext cx="2330947" cy="337889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9B45A5E6-6F6A-43A3-A8E8-22EAF60CC345}"/>
              </a:ext>
            </a:extLst>
          </p:cNvPr>
          <p:cNvPicPr/>
          <p:nvPr/>
        </p:nvPicPr>
        <p:blipFill>
          <a:blip r:embed="rId4"/>
          <a:stretch>
            <a:fillRect/>
          </a:stretch>
        </p:blipFill>
        <p:spPr>
          <a:xfrm>
            <a:off x="596596" y="1071025"/>
            <a:ext cx="2159304" cy="1900776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57E8CB37-3E7C-4616-B711-4C30CC4C168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014229" y="1071025"/>
            <a:ext cx="2022050" cy="19054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117224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30902" y="57310"/>
            <a:ext cx="10147300" cy="830997"/>
          </a:xfrm>
        </p:spPr>
        <p:txBody>
          <a:bodyPr>
            <a:normAutofit/>
          </a:bodyPr>
          <a:lstStyle/>
          <a:p>
            <a:r>
              <a:rPr lang="en-US" sz="4000" dirty="0"/>
              <a:t>Bathroom - Counter</a:t>
            </a:r>
          </a:p>
        </p:txBody>
      </p:sp>
      <p:sp>
        <p:nvSpPr>
          <p:cNvPr id="8" name="Text Placeholder 4">
            <a:extLst>
              <a:ext uri="{FF2B5EF4-FFF2-40B4-BE49-F238E27FC236}">
                <a16:creationId xmlns:a16="http://schemas.microsoft.com/office/drawing/2014/main" id="{BAC0ECC0-3C9E-4330-B480-3BB485F382A6}"/>
              </a:ext>
            </a:extLst>
          </p:cNvPr>
          <p:cNvSpPr txBox="1">
            <a:spLocks/>
          </p:cNvSpPr>
          <p:nvPr/>
        </p:nvSpPr>
        <p:spPr>
          <a:xfrm>
            <a:off x="6762307" y="1234440"/>
            <a:ext cx="2264735" cy="40386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b="0" i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b="0" i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b="0" i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b="0" i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b="0" i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/>
              <a:buNone/>
            </a:pPr>
            <a:r>
              <a:rPr lang="en-US" sz="1700" dirty="0">
                <a:latin typeface="Trebuchet MS" panose="020B0603020202020204" pitchFamily="34" charset="0"/>
              </a:rPr>
              <a:t>Items Include: </a:t>
            </a:r>
          </a:p>
          <a:p>
            <a:pPr>
              <a:buFont typeface="Wingdings" panose="05000000000000000000" pitchFamily="2" charset="2"/>
              <a:buChar char="q"/>
            </a:pPr>
            <a:r>
              <a:rPr lang="en-US" sz="1400" dirty="0">
                <a:latin typeface="Trebuchet MS" panose="020B0603020202020204" pitchFamily="34" charset="0"/>
              </a:rPr>
              <a:t>[1] Facial Tissue – simple point</a:t>
            </a:r>
          </a:p>
          <a:p>
            <a:pPr>
              <a:buFont typeface="Wingdings" panose="05000000000000000000" pitchFamily="2" charset="2"/>
              <a:buChar char="q"/>
            </a:pPr>
            <a:r>
              <a:rPr lang="en-US" sz="1400" dirty="0">
                <a:latin typeface="Trebuchet MS" panose="020B0603020202020204" pitchFamily="34" charset="0"/>
              </a:rPr>
              <a:t>[1] Presentation Tray</a:t>
            </a:r>
          </a:p>
          <a:p>
            <a:pPr>
              <a:buFont typeface="Wingdings" panose="05000000000000000000" pitchFamily="2" charset="2"/>
              <a:buChar char="q"/>
            </a:pPr>
            <a:r>
              <a:rPr lang="en-US" sz="1400" dirty="0">
                <a:latin typeface="Trebuchet MS" panose="020B0603020202020204" pitchFamily="34" charset="0"/>
              </a:rPr>
              <a:t>[1] Shampoo</a:t>
            </a:r>
          </a:p>
          <a:p>
            <a:pPr>
              <a:buFont typeface="Wingdings" panose="05000000000000000000" pitchFamily="2" charset="2"/>
              <a:buChar char="q"/>
            </a:pPr>
            <a:r>
              <a:rPr lang="en-US" sz="1400" dirty="0">
                <a:latin typeface="Trebuchet MS" panose="020B0603020202020204" pitchFamily="34" charset="0"/>
              </a:rPr>
              <a:t>[1] Conditioner</a:t>
            </a:r>
          </a:p>
          <a:p>
            <a:pPr>
              <a:buFont typeface="Wingdings" panose="05000000000000000000" pitchFamily="2" charset="2"/>
              <a:buChar char="q"/>
            </a:pPr>
            <a:r>
              <a:rPr lang="en-US" sz="1400" dirty="0">
                <a:latin typeface="Trebuchet MS" panose="020B0603020202020204" pitchFamily="34" charset="0"/>
              </a:rPr>
              <a:t>[1] Bath Soap</a:t>
            </a:r>
          </a:p>
          <a:p>
            <a:pPr>
              <a:buFont typeface="Wingdings" panose="05000000000000000000" pitchFamily="2" charset="2"/>
              <a:buChar char="q"/>
            </a:pPr>
            <a:r>
              <a:rPr lang="en-US" sz="1400" dirty="0">
                <a:latin typeface="Trebuchet MS" panose="020B0603020202020204" pitchFamily="34" charset="0"/>
              </a:rPr>
              <a:t>[1] Facial Soap</a:t>
            </a:r>
          </a:p>
          <a:p>
            <a:pPr>
              <a:buFont typeface="Wingdings" panose="05000000000000000000" pitchFamily="2" charset="2"/>
              <a:buChar char="q"/>
            </a:pPr>
            <a:r>
              <a:rPr lang="en-US" sz="1400" dirty="0">
                <a:latin typeface="Trebuchet MS" panose="020B0603020202020204" pitchFamily="34" charset="0"/>
              </a:rPr>
              <a:t>[1] Make up Mirror</a:t>
            </a:r>
          </a:p>
          <a:p>
            <a:pPr>
              <a:buFont typeface="Wingdings" panose="05000000000000000000" pitchFamily="2" charset="2"/>
              <a:buChar char="q"/>
            </a:pPr>
            <a:r>
              <a:rPr lang="en-US" sz="1400" dirty="0">
                <a:latin typeface="Trebuchet MS" panose="020B0603020202020204" pitchFamily="34" charset="0"/>
              </a:rPr>
              <a:t>(1) Faucet</a:t>
            </a:r>
          </a:p>
          <a:p>
            <a:pPr>
              <a:buFont typeface="Wingdings" panose="05000000000000000000" pitchFamily="2" charset="2"/>
              <a:buChar char="q"/>
            </a:pPr>
            <a:endParaRPr lang="en-US" sz="1400" dirty="0">
              <a:latin typeface="Trebuchet MS" panose="020B0603020202020204" pitchFamily="34" charset="0"/>
            </a:endParaRPr>
          </a:p>
          <a:p>
            <a:pPr marL="0" indent="0">
              <a:buNone/>
            </a:pPr>
            <a:endParaRPr lang="en-US" sz="1400" dirty="0">
              <a:latin typeface="Trebuchet MS" panose="020B0603020202020204" pitchFamily="34" charset="0"/>
            </a:endParaRPr>
          </a:p>
          <a:p>
            <a:pPr>
              <a:buFont typeface="Wingdings" panose="05000000000000000000" pitchFamily="2" charset="2"/>
              <a:buChar char="q"/>
            </a:pPr>
            <a:endParaRPr lang="en-US" sz="1400" dirty="0">
              <a:latin typeface="Trebuchet MS" panose="020B0603020202020204" pitchFamily="34" charset="0"/>
            </a:endParaRPr>
          </a:p>
          <a:p>
            <a:endParaRPr lang="en-US" dirty="0"/>
          </a:p>
        </p:txBody>
      </p:sp>
      <p:pic>
        <p:nvPicPr>
          <p:cNvPr id="13" name="Picture 2" descr="C:\Users\scole567\Desktop\LSEFI\155___05\IMG_0569.JPG">
            <a:extLst>
              <a:ext uri="{FF2B5EF4-FFF2-40B4-BE49-F238E27FC236}">
                <a16:creationId xmlns:a16="http://schemas.microsoft.com/office/drawing/2014/main" id="{7B0A16A8-BA0A-420E-8206-02F755E95FA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238" t="17461" r="23095" b="30953"/>
          <a:stretch/>
        </p:blipFill>
        <p:spPr bwMode="auto">
          <a:xfrm>
            <a:off x="545463" y="4272083"/>
            <a:ext cx="2849539" cy="178783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100_2627">
            <a:extLst>
              <a:ext uri="{FF2B5EF4-FFF2-40B4-BE49-F238E27FC236}">
                <a16:creationId xmlns:a16="http://schemas.microsoft.com/office/drawing/2014/main" id="{E5E5FEF2-A28E-469C-A4AA-DA6773BDAE4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30" r="4628"/>
          <a:stretch>
            <a:fillRect/>
          </a:stretch>
        </p:blipFill>
        <p:spPr bwMode="auto">
          <a:xfrm>
            <a:off x="580996" y="1417730"/>
            <a:ext cx="2814006" cy="23249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EEECE1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55842546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30902" y="57310"/>
            <a:ext cx="10147300" cy="830997"/>
          </a:xfrm>
        </p:spPr>
        <p:txBody>
          <a:bodyPr>
            <a:normAutofit/>
          </a:bodyPr>
          <a:lstStyle/>
          <a:p>
            <a:r>
              <a:rPr lang="en-US" sz="4000" dirty="0"/>
              <a:t> chemicals/equipment </a:t>
            </a:r>
          </a:p>
        </p:txBody>
      </p:sp>
      <p:pic>
        <p:nvPicPr>
          <p:cNvPr id="1026" name="Picture 1" descr="image001">
            <a:extLst>
              <a:ext uri="{FF2B5EF4-FFF2-40B4-BE49-F238E27FC236}">
                <a16:creationId xmlns:a16="http://schemas.microsoft.com/office/drawing/2014/main" id="{648454DB-6F0D-4D29-A904-72F3BBB42F6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51"/>
          <a:stretch/>
        </p:blipFill>
        <p:spPr bwMode="auto">
          <a:xfrm>
            <a:off x="317500" y="1329436"/>
            <a:ext cx="8425378" cy="4309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8191661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45572" y="150686"/>
            <a:ext cx="10147300" cy="830997"/>
          </a:xfrm>
        </p:spPr>
        <p:txBody>
          <a:bodyPr/>
          <a:lstStyle/>
          <a:p>
            <a:r>
              <a:rPr lang="en-US" dirty="0"/>
              <a:t>Entry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-223284" y="1088951"/>
            <a:ext cx="8671348" cy="3878263"/>
          </a:xfrm>
        </p:spPr>
        <p:txBody>
          <a:bodyPr>
            <a:normAutofit/>
          </a:bodyPr>
          <a:lstStyle/>
          <a:p>
            <a:pPr marL="457200" lvl="1" indent="0" defTabSz="914400">
              <a:buSzPct val="85000"/>
              <a:buNone/>
              <a:defRPr/>
            </a:pPr>
            <a:r>
              <a:rPr lang="en-US" sz="1600" dirty="0">
                <a:latin typeface="Trebuchet MS" panose="020B0603020202020204" pitchFamily="34" charset="0"/>
                <a:cs typeface="Courier New" panose="02070309020205020404" pitchFamily="49" charset="0"/>
              </a:rPr>
              <a:t>Items Include: </a:t>
            </a:r>
          </a:p>
          <a:p>
            <a:pPr lvl="1" defTabSz="914400">
              <a:buSzPct val="85000"/>
              <a:buFont typeface="Wingdings" panose="05000000000000000000" pitchFamily="2" charset="2"/>
              <a:buChar char="q"/>
              <a:defRPr/>
            </a:pPr>
            <a:r>
              <a:rPr lang="en-US" sz="1600" dirty="0">
                <a:latin typeface="Trebuchet MS" panose="020B0603020202020204" pitchFamily="34" charset="0"/>
                <a:cs typeface="Courier New" panose="02070309020205020404" pitchFamily="49" charset="0"/>
              </a:rPr>
              <a:t>(1) Fire Evacuation Plaque</a:t>
            </a:r>
          </a:p>
          <a:p>
            <a:pPr lvl="1" defTabSz="914400">
              <a:buSzPct val="85000"/>
              <a:buFont typeface="Wingdings" panose="05000000000000000000" pitchFamily="2" charset="2"/>
              <a:buChar char="q"/>
              <a:defRPr/>
            </a:pPr>
            <a:r>
              <a:rPr lang="en-US" sz="1600" dirty="0">
                <a:latin typeface="Trebuchet MS" panose="020B0603020202020204" pitchFamily="34" charset="0"/>
                <a:cs typeface="Courier New" panose="02070309020205020404" pitchFamily="49" charset="0"/>
              </a:rPr>
              <a:t>(1) Hotel Rate/Law Card </a:t>
            </a:r>
          </a:p>
          <a:p>
            <a:pPr lvl="1" defTabSz="914400">
              <a:buSzPct val="85000"/>
              <a:buFont typeface="Wingdings" panose="05000000000000000000" pitchFamily="2" charset="2"/>
              <a:buChar char="q"/>
              <a:defRPr/>
            </a:pPr>
            <a:r>
              <a:rPr lang="en-US" sz="1600" dirty="0">
                <a:latin typeface="Trebuchet MS" panose="020B0603020202020204" pitchFamily="34" charset="0"/>
                <a:cs typeface="Courier New" panose="02070309020205020404" pitchFamily="49" charset="0"/>
              </a:rPr>
              <a:t>(1) Do Not Disturb Sign</a:t>
            </a:r>
          </a:p>
          <a:p>
            <a:pPr lvl="1" defTabSz="914400">
              <a:buSzPct val="85000"/>
              <a:buFont typeface="Wingdings" panose="05000000000000000000" pitchFamily="2" charset="2"/>
              <a:buChar char="q"/>
              <a:defRPr/>
            </a:pPr>
            <a:r>
              <a:rPr lang="en-US" sz="1600" dirty="0">
                <a:latin typeface="Trebuchet MS" panose="020B0603020202020204" pitchFamily="34" charset="0"/>
                <a:cs typeface="Courier New" panose="02070309020205020404" pitchFamily="49" charset="0"/>
              </a:rPr>
              <a:t>(1) Clean and Safe Peephole</a:t>
            </a:r>
          </a:p>
          <a:p>
            <a:pPr lvl="1" defTabSz="914400">
              <a:buSzPct val="85000"/>
              <a:buFont typeface="Wingdings" panose="05000000000000000000" pitchFamily="2" charset="2"/>
              <a:buChar char="q"/>
              <a:defRPr/>
            </a:pPr>
            <a:r>
              <a:rPr lang="en-US" sz="1600" dirty="0">
                <a:latin typeface="Trebuchet MS" panose="020B0603020202020204" pitchFamily="34" charset="0"/>
                <a:cs typeface="Courier New" panose="02070309020205020404" pitchFamily="49" charset="0"/>
              </a:rPr>
              <a:t>Smells Fresh/Neutral</a:t>
            </a:r>
          </a:p>
          <a:p>
            <a:pPr lvl="1" defTabSz="914400">
              <a:buSzPct val="85000"/>
              <a:buFont typeface="Wingdings" panose="05000000000000000000" pitchFamily="2" charset="2"/>
              <a:buChar char="q"/>
              <a:defRPr/>
            </a:pPr>
            <a:endParaRPr lang="en-US" sz="1600" dirty="0">
              <a:latin typeface="Trebuchet MS" panose="020B0603020202020204" pitchFamily="34" charset="0"/>
              <a:cs typeface="Courier New" panose="02070309020205020404" pitchFamily="49" charset="0"/>
            </a:endParaRPr>
          </a:p>
        </p:txBody>
      </p:sp>
      <p:pic>
        <p:nvPicPr>
          <p:cNvPr id="8" name="Picture 3" descr="C:\Users\scole567\Desktop\LSEFI\155___05\IMG_0544.JPG">
            <a:extLst>
              <a:ext uri="{FF2B5EF4-FFF2-40B4-BE49-F238E27FC236}">
                <a16:creationId xmlns:a16="http://schemas.microsoft.com/office/drawing/2014/main" id="{837ABD6C-F29D-44A2-97C0-B823AE51DE5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07153" y="1443967"/>
            <a:ext cx="2194511" cy="292601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4" descr="C:\Users\scole567\Desktop\LSEFI\155___05\IMG_0545.JPG">
            <a:extLst>
              <a:ext uri="{FF2B5EF4-FFF2-40B4-BE49-F238E27FC236}">
                <a16:creationId xmlns:a16="http://schemas.microsoft.com/office/drawing/2014/main" id="{D6067E21-84BA-41E0-90BA-53A2FA1193B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818" r="24545" b="15909"/>
          <a:stretch/>
        </p:blipFill>
        <p:spPr bwMode="auto">
          <a:xfrm>
            <a:off x="4291093" y="1443967"/>
            <a:ext cx="1755803" cy="292601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AC5104CD-5EE7-44C3-9B5D-ECA25D91A0E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59001" y="4967214"/>
            <a:ext cx="1555138" cy="1708041"/>
          </a:xfrm>
          <a:prstGeom prst="rect">
            <a:avLst/>
          </a:prstGeom>
        </p:spPr>
      </p:pic>
      <p:sp>
        <p:nvSpPr>
          <p:cNvPr id="11" name="&quot;Not Allowed&quot; Symbol 10">
            <a:extLst>
              <a:ext uri="{FF2B5EF4-FFF2-40B4-BE49-F238E27FC236}">
                <a16:creationId xmlns:a16="http://schemas.microsoft.com/office/drawing/2014/main" id="{CBB112C4-1755-4E49-859E-25D401968D3E}"/>
              </a:ext>
            </a:extLst>
          </p:cNvPr>
          <p:cNvSpPr/>
          <p:nvPr/>
        </p:nvSpPr>
        <p:spPr>
          <a:xfrm>
            <a:off x="5781461" y="5505562"/>
            <a:ext cx="1310219" cy="885078"/>
          </a:xfrm>
          <a:prstGeom prst="noSmoking">
            <a:avLst/>
          </a:prstGeom>
          <a:solidFill>
            <a:srgbClr val="FF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45572" y="150686"/>
            <a:ext cx="10147300" cy="830997"/>
          </a:xfrm>
        </p:spPr>
        <p:txBody>
          <a:bodyPr/>
          <a:lstStyle/>
          <a:p>
            <a:r>
              <a:rPr lang="en-US" dirty="0"/>
              <a:t>Entry - closet</a:t>
            </a:r>
          </a:p>
        </p:txBody>
      </p:sp>
      <p:sp>
        <p:nvSpPr>
          <p:cNvPr id="6" name="Text Placeholder 4">
            <a:extLst>
              <a:ext uri="{FF2B5EF4-FFF2-40B4-BE49-F238E27FC236}">
                <a16:creationId xmlns:a16="http://schemas.microsoft.com/office/drawing/2014/main" id="{0FEF336E-FD44-4145-9308-FC759EC6CAAF}"/>
              </a:ext>
            </a:extLst>
          </p:cNvPr>
          <p:cNvSpPr txBox="1">
            <a:spLocks/>
          </p:cNvSpPr>
          <p:nvPr/>
        </p:nvSpPr>
        <p:spPr>
          <a:xfrm>
            <a:off x="5624623" y="1164265"/>
            <a:ext cx="4114800" cy="2971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b="0" i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b="0" i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b="0" i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b="0" i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b="0" i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rebuchet MS" panose="020B0603020202020204" pitchFamily="34" charset="0"/>
                <a:ea typeface="+mn-ea"/>
                <a:cs typeface="+mn-cs"/>
              </a:rPr>
              <a:t>Items (can) Include: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Trebuchet MS" panose="020B0603020202020204" pitchFamily="34" charset="0"/>
              <a:ea typeface="+mn-ea"/>
              <a:cs typeface="+mn-cs"/>
            </a:endParaRP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q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rebuchet MS" panose="020B0603020202020204" pitchFamily="34" charset="0"/>
                <a:ea typeface="+mn-ea"/>
                <a:cs typeface="+mn-cs"/>
              </a:rPr>
              <a:t>[1] Board Organizer</a:t>
            </a: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q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rebuchet MS" panose="020B0603020202020204" pitchFamily="34" charset="0"/>
                <a:ea typeface="+mn-ea"/>
                <a:cs typeface="+mn-cs"/>
              </a:rPr>
              <a:t>[1] Iron and Ironing Board</a:t>
            </a:r>
            <a:endParaRPr kumimoji="0" lang="en-US" sz="1600" b="0" i="1" u="none" strike="noStrike" kern="1200" cap="none" spc="0" normalizeH="0" baseline="0" noProof="0" dirty="0">
              <a:ln>
                <a:noFill/>
              </a:ln>
              <a:solidFill>
                <a:sysClr val="windowText" lastClr="000000">
                  <a:lumMod val="50000"/>
                  <a:lumOff val="50000"/>
                </a:sysClr>
              </a:solidFill>
              <a:effectLst/>
              <a:uLnTx/>
              <a:uFillTx/>
              <a:latin typeface="Trebuchet MS" panose="020B0603020202020204" pitchFamily="34" charset="0"/>
              <a:ea typeface="+mn-ea"/>
              <a:cs typeface="+mn-cs"/>
            </a:endParaRP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q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rebuchet MS" panose="020B0603020202020204" pitchFamily="34" charset="0"/>
                <a:ea typeface="+mn-ea"/>
                <a:cs typeface="+mn-cs"/>
              </a:rPr>
              <a:t>[1] Sofa Bed Linen </a:t>
            </a:r>
            <a:endParaRPr lang="en-US" sz="1600" dirty="0">
              <a:solidFill>
                <a:sysClr val="windowText" lastClr="000000"/>
              </a:solidFill>
              <a:latin typeface="Trebuchet MS" panose="020B0603020202020204" pitchFamily="34" charset="0"/>
            </a:endParaRP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q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rebuchet MS" panose="020B0603020202020204" pitchFamily="34" charset="0"/>
                <a:ea typeface="+mn-ea"/>
                <a:cs typeface="+mn-cs"/>
              </a:rPr>
              <a:t>[1] Valet Bag and Laundry Ticket</a:t>
            </a: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q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rebuchet MS" panose="020B0603020202020204" pitchFamily="34" charset="0"/>
                <a:ea typeface="+mn-ea"/>
                <a:cs typeface="+mn-cs"/>
              </a:rPr>
              <a:t>[6] Coat Hangers</a:t>
            </a: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q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rebuchet MS" panose="020B0603020202020204" pitchFamily="34" charset="0"/>
                <a:ea typeface="+mn-ea"/>
                <a:cs typeface="+mn-cs"/>
              </a:rPr>
              <a:t>[4] Skirt Hangers</a:t>
            </a: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q"/>
              <a:tabLst/>
              <a:defRPr/>
            </a:pPr>
            <a:r>
              <a:rPr lang="en-US" sz="1600" noProof="0" dirty="0">
                <a:solidFill>
                  <a:sysClr val="windowText" lastClr="000000"/>
                </a:solidFill>
                <a:latin typeface="Trebuchet MS" panose="020B0603020202020204" pitchFamily="34" charset="0"/>
              </a:rPr>
              <a:t>[1] Hair Dryer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Trebuchet MS" panose="020B0603020202020204" pitchFamily="34" charset="0"/>
              <a:ea typeface="+mn-ea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Text Placeholder 4">
            <a:extLst>
              <a:ext uri="{FF2B5EF4-FFF2-40B4-BE49-F238E27FC236}">
                <a16:creationId xmlns:a16="http://schemas.microsoft.com/office/drawing/2014/main" id="{12E46A35-58E9-45C2-B218-C91B11A64DF5}"/>
              </a:ext>
            </a:extLst>
          </p:cNvPr>
          <p:cNvSpPr txBox="1">
            <a:spLocks/>
          </p:cNvSpPr>
          <p:nvPr/>
        </p:nvSpPr>
        <p:spPr>
          <a:xfrm>
            <a:off x="5550195" y="4033227"/>
            <a:ext cx="4114800" cy="2971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b="0" i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b="0" i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b="0" i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b="0" i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b="0" i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rebuchet MS" panose="020B0603020202020204" pitchFamily="34" charset="0"/>
                <a:ea typeface="+mn-ea"/>
                <a:cs typeface="+mn-cs"/>
              </a:rPr>
              <a:t>Sofa Bed Items Include: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Trebuchet MS" panose="020B0603020202020204" pitchFamily="34" charset="0"/>
              <a:ea typeface="+mn-ea"/>
              <a:cs typeface="+mn-cs"/>
            </a:endParaRP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q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rebuchet MS" panose="020B0603020202020204" pitchFamily="34" charset="0"/>
                <a:ea typeface="+mn-ea"/>
                <a:cs typeface="+mn-cs"/>
              </a:rPr>
              <a:t>[1] Sofa Bed Linens</a:t>
            </a:r>
            <a:r>
              <a:rPr kumimoji="0" lang="en-US" sz="1600" b="0" i="0" u="none" strike="noStrike" kern="1200" cap="none" spc="0" normalizeH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rebuchet MS" panose="020B0603020202020204" pitchFamily="34" charset="0"/>
                <a:ea typeface="+mn-ea"/>
                <a:cs typeface="+mn-cs"/>
              </a:rPr>
              <a:t> Sticker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Trebuchet MS" panose="020B0603020202020204" pitchFamily="34" charset="0"/>
              <a:ea typeface="+mn-ea"/>
              <a:cs typeface="+mn-cs"/>
            </a:endParaRP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q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rebuchet MS" panose="020B0603020202020204" pitchFamily="34" charset="0"/>
                <a:ea typeface="+mn-ea"/>
                <a:cs typeface="+mn-cs"/>
              </a:rPr>
              <a:t>[1] Zippered Vinyl Bag</a:t>
            </a:r>
            <a:endParaRPr kumimoji="0" lang="en-US" sz="1600" b="0" i="1" u="none" strike="noStrike" kern="1200" cap="none" spc="0" normalizeH="0" baseline="0" noProof="0" dirty="0">
              <a:ln>
                <a:noFill/>
              </a:ln>
              <a:solidFill>
                <a:sysClr val="windowText" lastClr="000000">
                  <a:lumMod val="50000"/>
                  <a:lumOff val="50000"/>
                </a:sysClr>
              </a:solidFill>
              <a:effectLst/>
              <a:uLnTx/>
              <a:uFillTx/>
              <a:latin typeface="Trebuchet MS" panose="020B0603020202020204" pitchFamily="34" charset="0"/>
              <a:ea typeface="+mn-ea"/>
              <a:cs typeface="+mn-cs"/>
            </a:endParaRP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q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rebuchet MS" panose="020B0603020202020204" pitchFamily="34" charset="0"/>
                <a:ea typeface="+mn-ea"/>
                <a:cs typeface="+mn-cs"/>
              </a:rPr>
              <a:t>[1] Fitted Sheet</a:t>
            </a: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q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rebuchet MS" panose="020B0603020202020204" pitchFamily="34" charset="0"/>
                <a:ea typeface="+mn-ea"/>
                <a:cs typeface="+mn-cs"/>
              </a:rPr>
              <a:t>[1] Flat Sheet</a:t>
            </a: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q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rebuchet MS" panose="020B0603020202020204" pitchFamily="34" charset="0"/>
                <a:ea typeface="+mn-ea"/>
                <a:cs typeface="+mn-cs"/>
              </a:rPr>
              <a:t>[1] Vesta Blanket</a:t>
            </a: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q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rebuchet MS" panose="020B0603020202020204" pitchFamily="34" charset="0"/>
                <a:ea typeface="+mn-ea"/>
                <a:cs typeface="+mn-cs"/>
              </a:rPr>
              <a:t>[1] Foam Pillow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9" name="Content Placeholder 3">
            <a:extLst>
              <a:ext uri="{FF2B5EF4-FFF2-40B4-BE49-F238E27FC236}">
                <a16:creationId xmlns:a16="http://schemas.microsoft.com/office/drawing/2014/main" id="{3E114E2D-525E-44F2-9488-F140753D79B4}"/>
              </a:ext>
            </a:extLst>
          </p:cNvPr>
          <p:cNvPicPr>
            <a:picLocks noGrp="1" noChangeAspect="1"/>
          </p:cNvPicPr>
          <p:nvPr>
            <p:ph sz="quarter" idx="13"/>
          </p:nvPr>
        </p:nvPicPr>
        <p:blipFill>
          <a:blip r:embed="rId2" cstate="email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589804" y="1653017"/>
            <a:ext cx="2837768" cy="212832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156207A7-1BD7-4AC6-A930-B4C2EC0F32B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6200000">
            <a:off x="944524" y="4282206"/>
            <a:ext cx="2473842" cy="2473842"/>
          </a:xfrm>
          <a:prstGeom prst="rect">
            <a:avLst/>
          </a:prstGeom>
        </p:spPr>
      </p:pic>
      <p:sp>
        <p:nvSpPr>
          <p:cNvPr id="12" name="&quot;Not Allowed&quot; Symbol 11">
            <a:extLst>
              <a:ext uri="{FF2B5EF4-FFF2-40B4-BE49-F238E27FC236}">
                <a16:creationId xmlns:a16="http://schemas.microsoft.com/office/drawing/2014/main" id="{B7570505-EC9C-42C5-A400-B83862FB6E6A}"/>
              </a:ext>
            </a:extLst>
          </p:cNvPr>
          <p:cNvSpPr/>
          <p:nvPr/>
        </p:nvSpPr>
        <p:spPr>
          <a:xfrm>
            <a:off x="944523" y="5519127"/>
            <a:ext cx="551118" cy="542261"/>
          </a:xfrm>
          <a:prstGeom prst="noSmoking">
            <a:avLst/>
          </a:prstGeom>
          <a:solidFill>
            <a:srgbClr val="FF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2804102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45572" y="150686"/>
            <a:ext cx="10147300" cy="830997"/>
          </a:xfrm>
        </p:spPr>
        <p:txBody>
          <a:bodyPr/>
          <a:lstStyle/>
          <a:p>
            <a:r>
              <a:rPr lang="en-US" dirty="0"/>
              <a:t>Coffee Set-up</a:t>
            </a:r>
          </a:p>
        </p:txBody>
      </p:sp>
      <p:sp>
        <p:nvSpPr>
          <p:cNvPr id="10" name="Text Placeholder 4">
            <a:extLst>
              <a:ext uri="{FF2B5EF4-FFF2-40B4-BE49-F238E27FC236}">
                <a16:creationId xmlns:a16="http://schemas.microsoft.com/office/drawing/2014/main" id="{0EDCA8DA-A804-4D75-B6DE-BA3BDB68842C}"/>
              </a:ext>
            </a:extLst>
          </p:cNvPr>
          <p:cNvSpPr txBox="1">
            <a:spLocks/>
          </p:cNvSpPr>
          <p:nvPr/>
        </p:nvSpPr>
        <p:spPr>
          <a:xfrm>
            <a:off x="5446208" y="1530837"/>
            <a:ext cx="3346412" cy="32004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b="0" i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b="0" i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b="0" i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b="0" i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b="0" i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/>
              <a:buNone/>
            </a:pPr>
            <a:r>
              <a:rPr lang="en-US" sz="1600" dirty="0">
                <a:latin typeface="Trebuchet MS" panose="020B0603020202020204" pitchFamily="34" charset="0"/>
              </a:rPr>
              <a:t>Coffee Items Include:</a:t>
            </a:r>
          </a:p>
          <a:p>
            <a:pPr>
              <a:buFont typeface="Wingdings" panose="05000000000000000000" pitchFamily="2" charset="2"/>
              <a:buChar char="q"/>
            </a:pPr>
            <a:r>
              <a:rPr lang="en-US" sz="1600" dirty="0">
                <a:latin typeface="Trebuchet MS" panose="020B0603020202020204" pitchFamily="34" charset="0"/>
              </a:rPr>
              <a:t>[1] Coffee Maker</a:t>
            </a:r>
          </a:p>
          <a:p>
            <a:pPr>
              <a:buFont typeface="Wingdings" panose="05000000000000000000" pitchFamily="2" charset="2"/>
              <a:buChar char="q"/>
            </a:pPr>
            <a:r>
              <a:rPr lang="en-US" sz="1600" dirty="0">
                <a:latin typeface="Trebuchet MS" panose="020B0603020202020204" pitchFamily="34" charset="0"/>
              </a:rPr>
              <a:t>[1] Tray</a:t>
            </a:r>
          </a:p>
          <a:p>
            <a:pPr>
              <a:buFont typeface="Wingdings" panose="05000000000000000000" pitchFamily="2" charset="2"/>
              <a:buChar char="q"/>
            </a:pPr>
            <a:r>
              <a:rPr lang="en-US" sz="1600" dirty="0">
                <a:latin typeface="Trebuchet MS" panose="020B0603020202020204" pitchFamily="34" charset="0"/>
              </a:rPr>
              <a:t>[1] Ice Bucket w/ Matching Lid</a:t>
            </a:r>
          </a:p>
          <a:p>
            <a:pPr>
              <a:buFont typeface="Wingdings" panose="05000000000000000000" pitchFamily="2" charset="2"/>
              <a:buChar char="q"/>
            </a:pPr>
            <a:r>
              <a:rPr lang="en-US" sz="1600" dirty="0">
                <a:latin typeface="Trebuchet MS" panose="020B0603020202020204" pitchFamily="34" charset="0"/>
              </a:rPr>
              <a:t>[1] Ice Bag</a:t>
            </a:r>
          </a:p>
          <a:p>
            <a:pPr>
              <a:buFont typeface="Wingdings" panose="05000000000000000000" pitchFamily="2" charset="2"/>
              <a:buChar char="q"/>
            </a:pPr>
            <a:r>
              <a:rPr lang="en-US" sz="1600" dirty="0">
                <a:latin typeface="Trebuchet MS" panose="020B0603020202020204" pitchFamily="34" charset="0"/>
              </a:rPr>
              <a:t>[1] Reg. Coffee Packets     </a:t>
            </a:r>
          </a:p>
          <a:p>
            <a:pPr>
              <a:buFont typeface="Wingdings" panose="05000000000000000000" pitchFamily="2" charset="2"/>
              <a:buChar char="q"/>
            </a:pPr>
            <a:r>
              <a:rPr lang="en-US" sz="1600" dirty="0">
                <a:latin typeface="Trebuchet MS" panose="020B0603020202020204" pitchFamily="34" charset="0"/>
              </a:rPr>
              <a:t>[1] Decaf Coffee Packets   </a:t>
            </a:r>
          </a:p>
          <a:p>
            <a:pPr>
              <a:buFont typeface="Wingdings" panose="05000000000000000000" pitchFamily="2" charset="2"/>
              <a:buChar char="q"/>
            </a:pPr>
            <a:r>
              <a:rPr lang="en-US" sz="1600" dirty="0">
                <a:latin typeface="Trebuchet MS" panose="020B0603020202020204" pitchFamily="34" charset="0"/>
              </a:rPr>
              <a:t>[1] Condiment Packs</a:t>
            </a:r>
          </a:p>
          <a:p>
            <a:pPr>
              <a:buFont typeface="Wingdings" panose="05000000000000000000" pitchFamily="2" charset="2"/>
              <a:buChar char="q"/>
            </a:pPr>
            <a:r>
              <a:rPr lang="en-US" sz="1600" dirty="0">
                <a:latin typeface="Trebuchet MS" panose="020B0603020202020204" pitchFamily="34" charset="0"/>
              </a:rPr>
              <a:t>[2] Coffee Cups</a:t>
            </a:r>
          </a:p>
          <a:p>
            <a:pPr>
              <a:buFont typeface="Wingdings" panose="05000000000000000000" pitchFamily="2" charset="2"/>
              <a:buChar char="q"/>
            </a:pPr>
            <a:r>
              <a:rPr lang="en-US" sz="1600" dirty="0">
                <a:latin typeface="Trebuchet MS" panose="020B0603020202020204" pitchFamily="34" charset="0"/>
              </a:rPr>
              <a:t>[4] Drinking Glasses</a:t>
            </a:r>
          </a:p>
        </p:txBody>
      </p:sp>
      <p:pic>
        <p:nvPicPr>
          <p:cNvPr id="11" name="Picture 3" descr="C:\Users\scole567\AppData\Local\Microsoft\Windows\Temporary Internet Files\Content.Outlook\43O0QSGY\IMG_8755.JPG">
            <a:extLst>
              <a:ext uri="{FF2B5EF4-FFF2-40B4-BE49-F238E27FC236}">
                <a16:creationId xmlns:a16="http://schemas.microsoft.com/office/drawing/2014/main" id="{B8A6268A-FDCF-48EB-9DED-F9EDF655DCB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0465" y="1530836"/>
            <a:ext cx="4529017" cy="339676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9592374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71144" y="79054"/>
            <a:ext cx="10147300" cy="830997"/>
          </a:xfrm>
        </p:spPr>
        <p:txBody>
          <a:bodyPr/>
          <a:lstStyle/>
          <a:p>
            <a:r>
              <a:rPr lang="en-US" dirty="0"/>
              <a:t>BEDROOM</a:t>
            </a:r>
          </a:p>
        </p:txBody>
      </p:sp>
      <p:pic>
        <p:nvPicPr>
          <p:cNvPr id="8" name="Content Placeholder 5">
            <a:extLst>
              <a:ext uri="{FF2B5EF4-FFF2-40B4-BE49-F238E27FC236}">
                <a16:creationId xmlns:a16="http://schemas.microsoft.com/office/drawing/2014/main" id="{D1C75F73-48B7-4569-938E-CAA46D9A63D7}"/>
              </a:ext>
            </a:extLst>
          </p:cNvPr>
          <p:cNvPicPr>
            <a:picLocks noGrp="1" noChangeAspect="1"/>
          </p:cNvPicPr>
          <p:nvPr>
            <p:ph sz="quarter" idx="14"/>
          </p:nvPr>
        </p:nvPicPr>
        <p:blipFill rotWithShape="1">
          <a:blip r:embed="rId2" cstate="email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l="26735" t="14294" r="18898" b="28871"/>
          <a:stretch/>
        </p:blipFill>
        <p:spPr>
          <a:xfrm>
            <a:off x="417430" y="1303034"/>
            <a:ext cx="2283116" cy="17900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9" name="Text Placeholder 4">
            <a:extLst>
              <a:ext uri="{FF2B5EF4-FFF2-40B4-BE49-F238E27FC236}">
                <a16:creationId xmlns:a16="http://schemas.microsoft.com/office/drawing/2014/main" id="{4A46E480-C034-4F0D-A715-D97DD98FAC2F}"/>
              </a:ext>
            </a:extLst>
          </p:cNvPr>
          <p:cNvSpPr txBox="1">
            <a:spLocks/>
          </p:cNvSpPr>
          <p:nvPr/>
        </p:nvSpPr>
        <p:spPr>
          <a:xfrm>
            <a:off x="417430" y="3402959"/>
            <a:ext cx="3059418" cy="10820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b="0" i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b="0" i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b="0" i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b="0" i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b="0" i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/>
              <a:buNone/>
            </a:pPr>
            <a:r>
              <a:rPr lang="en-US" sz="1700" dirty="0">
                <a:latin typeface="Trebuchet MS" panose="020B0603020202020204" pitchFamily="34" charset="0"/>
              </a:rPr>
              <a:t>Details:</a:t>
            </a:r>
          </a:p>
          <a:p>
            <a:pPr>
              <a:buFont typeface="Wingdings" panose="05000000000000000000" pitchFamily="2" charset="2"/>
              <a:buChar char="q"/>
            </a:pPr>
            <a:r>
              <a:rPr lang="en-US" sz="1400" dirty="0">
                <a:latin typeface="Trebuchet MS" panose="020B0603020202020204" pitchFamily="34" charset="0"/>
                <a:sym typeface="Symbol"/>
              </a:rPr>
              <a:t>72 Cool Auto – Summer/Spring</a:t>
            </a:r>
          </a:p>
          <a:p>
            <a:pPr>
              <a:buFont typeface="Wingdings" panose="05000000000000000000" pitchFamily="2" charset="2"/>
              <a:buChar char="q"/>
            </a:pPr>
            <a:r>
              <a:rPr lang="en-US" sz="1400" dirty="0">
                <a:latin typeface="Trebuchet MS" panose="020B0603020202020204" pitchFamily="34" charset="0"/>
                <a:sym typeface="Symbol"/>
              </a:rPr>
              <a:t>70 Heat Auto – Fall/Winter</a:t>
            </a:r>
          </a:p>
        </p:txBody>
      </p:sp>
      <p:sp>
        <p:nvSpPr>
          <p:cNvPr id="13" name="Text Placeholder 4">
            <a:extLst>
              <a:ext uri="{FF2B5EF4-FFF2-40B4-BE49-F238E27FC236}">
                <a16:creationId xmlns:a16="http://schemas.microsoft.com/office/drawing/2014/main" id="{052DC588-11AB-4BAF-9643-F30AD317EDA6}"/>
              </a:ext>
            </a:extLst>
          </p:cNvPr>
          <p:cNvSpPr txBox="1">
            <a:spLocks/>
          </p:cNvSpPr>
          <p:nvPr/>
        </p:nvSpPr>
        <p:spPr>
          <a:xfrm>
            <a:off x="294597" y="6127011"/>
            <a:ext cx="2953093" cy="99059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b="0" i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b="0" i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b="0" i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b="0" i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b="0" i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/>
              <a:buNone/>
            </a:pPr>
            <a:r>
              <a:rPr lang="en-US" sz="1700" dirty="0">
                <a:latin typeface="Trebuchet MS" panose="020B0603020202020204" pitchFamily="34" charset="0"/>
              </a:rPr>
              <a:t>Items Include:</a:t>
            </a:r>
          </a:p>
          <a:p>
            <a:pPr>
              <a:buFont typeface="Wingdings" panose="05000000000000000000" pitchFamily="2" charset="2"/>
              <a:buChar char="q"/>
            </a:pPr>
            <a:r>
              <a:rPr lang="en-US" sz="1400" dirty="0">
                <a:latin typeface="Trebuchet MS" panose="020B0603020202020204" pitchFamily="34" charset="0"/>
              </a:rPr>
              <a:t>[1] Welcome Light</a:t>
            </a:r>
          </a:p>
          <a:p>
            <a:pPr marL="0" indent="0">
              <a:buNone/>
            </a:pPr>
            <a:endParaRPr lang="en-US" sz="1400" dirty="0">
              <a:latin typeface="Trebuchet MS" panose="020B0603020202020204" pitchFamily="34" charset="0"/>
            </a:endParaRPr>
          </a:p>
        </p:txBody>
      </p:sp>
      <p:sp>
        <p:nvSpPr>
          <p:cNvPr id="14" name="Text Placeholder 4">
            <a:extLst>
              <a:ext uri="{FF2B5EF4-FFF2-40B4-BE49-F238E27FC236}">
                <a16:creationId xmlns:a16="http://schemas.microsoft.com/office/drawing/2014/main" id="{BF523BEE-FC5A-435A-8C3F-9559D4D960F6}"/>
              </a:ext>
            </a:extLst>
          </p:cNvPr>
          <p:cNvSpPr txBox="1">
            <a:spLocks/>
          </p:cNvSpPr>
          <p:nvPr/>
        </p:nvSpPr>
        <p:spPr>
          <a:xfrm>
            <a:off x="4529470" y="3402959"/>
            <a:ext cx="4869711" cy="155665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b="0" i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b="0" i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b="0" i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b="0" i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b="0" i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/>
              <a:buNone/>
            </a:pPr>
            <a:r>
              <a:rPr lang="en-US" sz="1700" dirty="0">
                <a:latin typeface="Trebuchet MS" panose="020B0603020202020204" pitchFamily="34" charset="0"/>
              </a:rPr>
              <a:t>Items Include:</a:t>
            </a:r>
          </a:p>
          <a:p>
            <a:pPr>
              <a:buFont typeface="Wingdings" panose="05000000000000000000" pitchFamily="2" charset="2"/>
              <a:buChar char="q"/>
            </a:pPr>
            <a:r>
              <a:rPr lang="en-US" sz="1400" dirty="0">
                <a:latin typeface="Trebuchet MS" panose="020B0603020202020204" pitchFamily="34" charset="0"/>
              </a:rPr>
              <a:t>[1] Television</a:t>
            </a:r>
          </a:p>
          <a:p>
            <a:pPr>
              <a:buFont typeface="Wingdings" panose="05000000000000000000" pitchFamily="2" charset="2"/>
              <a:buChar char="q"/>
            </a:pPr>
            <a:r>
              <a:rPr lang="en-US" sz="1400" dirty="0">
                <a:latin typeface="Trebuchet MS" panose="020B0603020202020204" pitchFamily="34" charset="0"/>
              </a:rPr>
              <a:t>[1] Remote Control (power button facing right)</a:t>
            </a:r>
          </a:p>
        </p:txBody>
      </p:sp>
      <p:pic>
        <p:nvPicPr>
          <p:cNvPr id="16" name="Picture 3" descr="C:\Users\scole567\Desktop\LSEFI\155___05\IMG_0553.JPG">
            <a:extLst>
              <a:ext uri="{FF2B5EF4-FFF2-40B4-BE49-F238E27FC236}">
                <a16:creationId xmlns:a16="http://schemas.microsoft.com/office/drawing/2014/main" id="{D60C6AAD-29C0-4E3C-AB69-4D3FCD019E6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8326" y="1190848"/>
            <a:ext cx="2651049" cy="198828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2958197C-3E33-4BDE-AEE5-72D81763B7F1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9767" b="29252"/>
          <a:stretch/>
        </p:blipFill>
        <p:spPr>
          <a:xfrm>
            <a:off x="4423145" y="4587109"/>
            <a:ext cx="2328458" cy="1539902"/>
          </a:xfrm>
          <a:prstGeom prst="rect">
            <a:avLst/>
          </a:prstGeom>
        </p:spPr>
      </p:pic>
      <p:sp>
        <p:nvSpPr>
          <p:cNvPr id="19" name="Text Placeholder 4">
            <a:extLst>
              <a:ext uri="{FF2B5EF4-FFF2-40B4-BE49-F238E27FC236}">
                <a16:creationId xmlns:a16="http://schemas.microsoft.com/office/drawing/2014/main" id="{BDD3F66D-2DFB-4350-903D-9A1FE72B8A42}"/>
              </a:ext>
            </a:extLst>
          </p:cNvPr>
          <p:cNvSpPr txBox="1">
            <a:spLocks/>
          </p:cNvSpPr>
          <p:nvPr/>
        </p:nvSpPr>
        <p:spPr>
          <a:xfrm>
            <a:off x="4529470" y="6175663"/>
            <a:ext cx="4316818" cy="99059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b="0" i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b="0" i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b="0" i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b="0" i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b="0" i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/>
              <a:buNone/>
            </a:pPr>
            <a:r>
              <a:rPr lang="en-US" sz="1700" dirty="0">
                <a:latin typeface="Trebuchet MS" panose="020B0603020202020204" pitchFamily="34" charset="0"/>
              </a:rPr>
              <a:t>Items Include:</a:t>
            </a:r>
          </a:p>
          <a:p>
            <a:pPr>
              <a:buFont typeface="Wingdings" panose="05000000000000000000" pitchFamily="2" charset="2"/>
              <a:buChar char="q"/>
            </a:pPr>
            <a:r>
              <a:rPr lang="en-US" sz="1400" dirty="0">
                <a:latin typeface="Trebuchet MS" panose="020B0603020202020204" pitchFamily="34" charset="0"/>
              </a:rPr>
              <a:t>[2] Waste Baskets with Paper Liner</a:t>
            </a:r>
          </a:p>
          <a:p>
            <a:pPr marL="0" indent="0">
              <a:buNone/>
            </a:pPr>
            <a:endParaRPr lang="en-US" sz="1400" dirty="0">
              <a:latin typeface="Trebuchet MS" panose="020B0603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8305635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71144" y="79054"/>
            <a:ext cx="10147300" cy="830997"/>
          </a:xfrm>
        </p:spPr>
        <p:txBody>
          <a:bodyPr>
            <a:normAutofit/>
          </a:bodyPr>
          <a:lstStyle/>
          <a:p>
            <a:r>
              <a:rPr lang="en-US" sz="4000" dirty="0"/>
              <a:t>BEDROOM - Window</a:t>
            </a:r>
          </a:p>
        </p:txBody>
      </p:sp>
      <p:sp>
        <p:nvSpPr>
          <p:cNvPr id="13" name="Text Placeholder 4">
            <a:extLst>
              <a:ext uri="{FF2B5EF4-FFF2-40B4-BE49-F238E27FC236}">
                <a16:creationId xmlns:a16="http://schemas.microsoft.com/office/drawing/2014/main" id="{052DC588-11AB-4BAF-9643-F30AD317EDA6}"/>
              </a:ext>
            </a:extLst>
          </p:cNvPr>
          <p:cNvSpPr txBox="1">
            <a:spLocks/>
          </p:cNvSpPr>
          <p:nvPr/>
        </p:nvSpPr>
        <p:spPr>
          <a:xfrm>
            <a:off x="417430" y="5631712"/>
            <a:ext cx="3410291" cy="122628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b="0" i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b="0" i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b="0" i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b="0" i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b="0" i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/>
              <a:buNone/>
            </a:pPr>
            <a:r>
              <a:rPr lang="en-US" sz="1700" dirty="0">
                <a:latin typeface="Trebuchet MS" panose="020B0603020202020204" pitchFamily="34" charset="0"/>
              </a:rPr>
              <a:t>Items Include:</a:t>
            </a:r>
          </a:p>
          <a:p>
            <a:pPr>
              <a:buFont typeface="Wingdings" panose="05000000000000000000" pitchFamily="2" charset="2"/>
              <a:buChar char="q"/>
            </a:pPr>
            <a:r>
              <a:rPr lang="en-US" sz="1400" dirty="0">
                <a:latin typeface="Trebuchet MS" panose="020B0603020202020204" pitchFamily="34" charset="0"/>
              </a:rPr>
              <a:t>[1] Black-Out Curtains (open)</a:t>
            </a:r>
          </a:p>
          <a:p>
            <a:pPr>
              <a:buFont typeface="Wingdings" panose="05000000000000000000" pitchFamily="2" charset="2"/>
              <a:buChar char="q"/>
            </a:pPr>
            <a:r>
              <a:rPr lang="en-US" sz="1400" dirty="0">
                <a:latin typeface="Trebuchet MS" panose="020B0603020202020204" pitchFamily="34" charset="0"/>
              </a:rPr>
              <a:t>[1] Sheer Curtains (closed)</a:t>
            </a:r>
          </a:p>
          <a:p>
            <a:pPr>
              <a:buFont typeface="Wingdings" panose="05000000000000000000" pitchFamily="2" charset="2"/>
              <a:buChar char="q"/>
            </a:pPr>
            <a:r>
              <a:rPr lang="en-US" sz="1400" dirty="0">
                <a:latin typeface="Trebuchet MS" panose="020B0603020202020204" pitchFamily="34" charset="0"/>
              </a:rPr>
              <a:t>(1) Charlie bar locked and dust free</a:t>
            </a:r>
          </a:p>
        </p:txBody>
      </p:sp>
      <p:pic>
        <p:nvPicPr>
          <p:cNvPr id="6146" name="Picture 2" descr="100_2367">
            <a:extLst>
              <a:ext uri="{FF2B5EF4-FFF2-40B4-BE49-F238E27FC236}">
                <a16:creationId xmlns:a16="http://schemas.microsoft.com/office/drawing/2014/main" id="{BB868F78-3C6F-4093-93AF-774D6C9DA36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287" t="4459" r="23103" b="8511"/>
          <a:stretch>
            <a:fillRect/>
          </a:stretch>
        </p:blipFill>
        <p:spPr bwMode="auto">
          <a:xfrm>
            <a:off x="6390980" y="3955873"/>
            <a:ext cx="2449301" cy="2747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EEECE1"/>
                  </a:outerShdw>
                </a:effectLst>
              </a14:hiddenEffects>
            </a:ext>
          </a:extLst>
        </p:spPr>
      </p:pic>
      <p:pic>
        <p:nvPicPr>
          <p:cNvPr id="6147" name="Picture 3" descr="100_2368">
            <a:extLst>
              <a:ext uri="{FF2B5EF4-FFF2-40B4-BE49-F238E27FC236}">
                <a16:creationId xmlns:a16="http://schemas.microsoft.com/office/drawing/2014/main" id="{FA36D5EA-507B-4302-8785-AFC2D69AD93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927" t="-404" r="22191" b="4459"/>
          <a:stretch>
            <a:fillRect/>
          </a:stretch>
        </p:blipFill>
        <p:spPr bwMode="auto">
          <a:xfrm>
            <a:off x="6390980" y="1137490"/>
            <a:ext cx="2449301" cy="27162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EEECE1"/>
                  </a:outerShdw>
                </a:effectLst>
              </a14:hiddenEffects>
            </a:ext>
          </a:extLst>
        </p:spPr>
      </p:pic>
      <p:pic>
        <p:nvPicPr>
          <p:cNvPr id="15" name="Picture 2" descr="C:\Users\scole567\Desktop\LSEFI\155___05\IMG_0560.JPG">
            <a:extLst>
              <a:ext uri="{FF2B5EF4-FFF2-40B4-BE49-F238E27FC236}">
                <a16:creationId xmlns:a16="http://schemas.microsoft.com/office/drawing/2014/main" id="{0A63BCE2-916F-4CAF-81E9-736BBB9E214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6586" y="1274146"/>
            <a:ext cx="3327463" cy="249559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8597121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71144" y="79054"/>
            <a:ext cx="10147300" cy="830997"/>
          </a:xfrm>
        </p:spPr>
        <p:txBody>
          <a:bodyPr/>
          <a:lstStyle/>
          <a:p>
            <a:r>
              <a:rPr lang="en-US" dirty="0"/>
              <a:t>BEDROOM</a:t>
            </a:r>
          </a:p>
        </p:txBody>
      </p:sp>
      <p:sp>
        <p:nvSpPr>
          <p:cNvPr id="14" name="Text Placeholder 4">
            <a:extLst>
              <a:ext uri="{FF2B5EF4-FFF2-40B4-BE49-F238E27FC236}">
                <a16:creationId xmlns:a16="http://schemas.microsoft.com/office/drawing/2014/main" id="{BF523BEE-FC5A-435A-8C3F-9559D4D960F6}"/>
              </a:ext>
            </a:extLst>
          </p:cNvPr>
          <p:cNvSpPr txBox="1">
            <a:spLocks/>
          </p:cNvSpPr>
          <p:nvPr/>
        </p:nvSpPr>
        <p:spPr>
          <a:xfrm>
            <a:off x="5805377" y="5025656"/>
            <a:ext cx="4869711" cy="1556656"/>
          </a:xfrm>
          <a:prstGeom prst="rect">
            <a:avLst/>
          </a:prstGeom>
        </p:spPr>
        <p:txBody>
          <a:bodyPr vert="horz" lIns="91440" tIns="45720" rIns="91440" bIns="45720" rtlCol="0">
            <a:normAutofit fontScale="85000" lnSpcReduction="20000"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b="0" i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b="0" i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b="0" i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b="0" i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b="0" i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/>
              <a:buNone/>
            </a:pPr>
            <a:r>
              <a:rPr lang="en-US" sz="1700" dirty="0">
                <a:latin typeface="Trebuchet MS" panose="020B0603020202020204" pitchFamily="34" charset="0"/>
              </a:rPr>
              <a:t>Items Include:</a:t>
            </a:r>
          </a:p>
          <a:p>
            <a:pPr>
              <a:buFont typeface="Wingdings" panose="05000000000000000000" pitchFamily="2" charset="2"/>
              <a:buChar char="q"/>
            </a:pPr>
            <a:r>
              <a:rPr lang="en-US" sz="1400" dirty="0">
                <a:latin typeface="Trebuchet MS" panose="020B0603020202020204" pitchFamily="34" charset="0"/>
              </a:rPr>
              <a:t>(1) Couch or Chair and Ottoman</a:t>
            </a:r>
          </a:p>
          <a:p>
            <a:pPr>
              <a:buFont typeface="Wingdings" panose="05000000000000000000" pitchFamily="2" charset="2"/>
              <a:buChar char="q"/>
            </a:pPr>
            <a:r>
              <a:rPr lang="en-US" sz="1400" dirty="0">
                <a:latin typeface="Trebuchet MS" panose="020B0603020202020204" pitchFamily="34" charset="0"/>
              </a:rPr>
              <a:t>(1) Alarm Clock – With Alarm OFF</a:t>
            </a:r>
          </a:p>
          <a:p>
            <a:pPr>
              <a:buFont typeface="Wingdings" panose="05000000000000000000" pitchFamily="2" charset="2"/>
              <a:buChar char="q"/>
            </a:pPr>
            <a:r>
              <a:rPr lang="en-US" sz="1400" dirty="0">
                <a:latin typeface="Trebuchet MS" panose="020B0603020202020204" pitchFamily="34" charset="0"/>
              </a:rPr>
              <a:t>(1) Dresser – Drawers wiped out</a:t>
            </a:r>
          </a:p>
          <a:p>
            <a:pPr>
              <a:buFont typeface="Wingdings" panose="05000000000000000000" pitchFamily="2" charset="2"/>
              <a:buChar char="q"/>
            </a:pPr>
            <a:r>
              <a:rPr lang="en-US" sz="1400" dirty="0">
                <a:latin typeface="Trebuchet MS" panose="020B0603020202020204" pitchFamily="34" charset="0"/>
              </a:rPr>
              <a:t>(1) Ice Bucket with bag</a:t>
            </a:r>
          </a:p>
          <a:p>
            <a:pPr>
              <a:buFont typeface="Wingdings" panose="05000000000000000000" pitchFamily="2" charset="2"/>
              <a:buChar char="q"/>
            </a:pPr>
            <a:r>
              <a:rPr lang="en-US" sz="1400" dirty="0">
                <a:latin typeface="Trebuchet MS" panose="020B0603020202020204" pitchFamily="34" charset="0"/>
              </a:rPr>
              <a:t>(1) Brand Directory</a:t>
            </a:r>
          </a:p>
          <a:p>
            <a:pPr>
              <a:buFont typeface="Wingdings" panose="05000000000000000000" pitchFamily="2" charset="2"/>
              <a:buChar char="q"/>
            </a:pPr>
            <a:r>
              <a:rPr lang="en-US" sz="1400" dirty="0">
                <a:latin typeface="Trebuchet MS" panose="020B0603020202020204" pitchFamily="34" charset="0"/>
              </a:rPr>
              <a:t>(1) Marriott Reward Premier Brochure</a:t>
            </a:r>
          </a:p>
          <a:p>
            <a:pPr>
              <a:buFont typeface="Wingdings" panose="05000000000000000000" pitchFamily="2" charset="2"/>
              <a:buChar char="q"/>
            </a:pPr>
            <a:r>
              <a:rPr lang="en-US" sz="1400" dirty="0">
                <a:latin typeface="Trebuchet MS" panose="020B0603020202020204" pitchFamily="34" charset="0"/>
              </a:rPr>
              <a:t>(2) Bottle of water with collateral</a:t>
            </a:r>
          </a:p>
          <a:p>
            <a:pPr>
              <a:buFont typeface="Wingdings" panose="05000000000000000000" pitchFamily="2" charset="2"/>
              <a:buChar char="q"/>
            </a:pPr>
            <a:endParaRPr lang="en-US" sz="1400" dirty="0">
              <a:latin typeface="Trebuchet MS" panose="020B0603020202020204" pitchFamily="34" charset="0"/>
            </a:endParaRPr>
          </a:p>
          <a:p>
            <a:pPr>
              <a:buFont typeface="Wingdings" panose="05000000000000000000" pitchFamily="2" charset="2"/>
              <a:buChar char="q"/>
            </a:pPr>
            <a:endParaRPr lang="en-US" sz="1400" dirty="0">
              <a:latin typeface="Trebuchet MS" panose="020B0603020202020204" pitchFamily="34" charset="0"/>
            </a:endParaRPr>
          </a:p>
          <a:p>
            <a:pPr>
              <a:buFont typeface="Wingdings" panose="05000000000000000000" pitchFamily="2" charset="2"/>
              <a:buChar char="q"/>
            </a:pPr>
            <a:endParaRPr lang="en-US" sz="1400" dirty="0">
              <a:latin typeface="Trebuchet MS" panose="020B0603020202020204" pitchFamily="34" charset="0"/>
            </a:endParaRPr>
          </a:p>
          <a:p>
            <a:pPr>
              <a:buFont typeface="Wingdings" panose="05000000000000000000" pitchFamily="2" charset="2"/>
              <a:buChar char="q"/>
            </a:pPr>
            <a:endParaRPr lang="en-US" sz="1400" dirty="0">
              <a:latin typeface="Trebuchet MS" panose="020B0603020202020204" pitchFamily="34" charset="0"/>
            </a:endParaRPr>
          </a:p>
        </p:txBody>
      </p:sp>
      <p:pic>
        <p:nvPicPr>
          <p:cNvPr id="5122" name="Picture 2" descr="100_2633">
            <a:extLst>
              <a:ext uri="{FF2B5EF4-FFF2-40B4-BE49-F238E27FC236}">
                <a16:creationId xmlns:a16="http://schemas.microsoft.com/office/drawing/2014/main" id="{6235DB6A-4508-4D31-B092-C8A0678EFC1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9610" y="1201479"/>
            <a:ext cx="3465513" cy="25987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EEECE1"/>
                  </a:outerShdw>
                </a:effectLst>
              </a14:hiddenEffects>
            </a:ext>
          </a:extLst>
        </p:spPr>
      </p:pic>
      <p:pic>
        <p:nvPicPr>
          <p:cNvPr id="5123" name="Picture 3" descr="100_2649">
            <a:extLst>
              <a:ext uri="{FF2B5EF4-FFF2-40B4-BE49-F238E27FC236}">
                <a16:creationId xmlns:a16="http://schemas.microsoft.com/office/drawing/2014/main" id="{AF624E07-0199-45D0-970D-2365A497B02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071" t="7295" r="21278" b="21481"/>
          <a:stretch>
            <a:fillRect/>
          </a:stretch>
        </p:blipFill>
        <p:spPr bwMode="auto">
          <a:xfrm>
            <a:off x="329610" y="4091645"/>
            <a:ext cx="3465513" cy="25034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EEECE1"/>
                  </a:outerShdw>
                </a:effectLst>
              </a14:hiddenEffects>
            </a:ext>
          </a:extLst>
        </p:spPr>
      </p:pic>
      <p:pic>
        <p:nvPicPr>
          <p:cNvPr id="5124" name="Picture 4" descr="ice bucket">
            <a:extLst>
              <a:ext uri="{FF2B5EF4-FFF2-40B4-BE49-F238E27FC236}">
                <a16:creationId xmlns:a16="http://schemas.microsoft.com/office/drawing/2014/main" id="{90D8836C-8560-4598-BC5D-0F6505D1984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40" t="28253" b="16220"/>
          <a:stretch>
            <a:fillRect/>
          </a:stretch>
        </p:blipFill>
        <p:spPr bwMode="auto">
          <a:xfrm>
            <a:off x="4199861" y="1201479"/>
            <a:ext cx="3425525" cy="25987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EEECE1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29937001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71144" y="79054"/>
            <a:ext cx="10147300" cy="830997"/>
          </a:xfrm>
        </p:spPr>
        <p:txBody>
          <a:bodyPr/>
          <a:lstStyle/>
          <a:p>
            <a:r>
              <a:rPr lang="en-US" dirty="0"/>
              <a:t>BEDROOM - Lighting</a:t>
            </a:r>
          </a:p>
        </p:txBody>
      </p:sp>
      <p:sp>
        <p:nvSpPr>
          <p:cNvPr id="14" name="Text Placeholder 4">
            <a:extLst>
              <a:ext uri="{FF2B5EF4-FFF2-40B4-BE49-F238E27FC236}">
                <a16:creationId xmlns:a16="http://schemas.microsoft.com/office/drawing/2014/main" id="{BF523BEE-FC5A-435A-8C3F-9559D4D960F6}"/>
              </a:ext>
            </a:extLst>
          </p:cNvPr>
          <p:cNvSpPr txBox="1">
            <a:spLocks/>
          </p:cNvSpPr>
          <p:nvPr/>
        </p:nvSpPr>
        <p:spPr>
          <a:xfrm>
            <a:off x="6485861" y="5186564"/>
            <a:ext cx="4869711" cy="155665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b="0" i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b="0" i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b="0" i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b="0" i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b="0" i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/>
              <a:buNone/>
            </a:pPr>
            <a:r>
              <a:rPr lang="en-US" sz="1700" dirty="0">
                <a:latin typeface="Trebuchet MS" panose="020B0603020202020204" pitchFamily="34" charset="0"/>
              </a:rPr>
              <a:t>Items Include:</a:t>
            </a:r>
          </a:p>
          <a:p>
            <a:pPr>
              <a:buFont typeface="Wingdings" panose="05000000000000000000" pitchFamily="2" charset="2"/>
              <a:buChar char="q"/>
            </a:pPr>
            <a:r>
              <a:rPr lang="en-US" sz="1400" dirty="0">
                <a:latin typeface="Trebuchet MS" panose="020B0603020202020204" pitchFamily="34" charset="0"/>
              </a:rPr>
              <a:t>(1) Task Lamp</a:t>
            </a:r>
          </a:p>
          <a:p>
            <a:pPr>
              <a:buFont typeface="Wingdings" panose="05000000000000000000" pitchFamily="2" charset="2"/>
              <a:buChar char="q"/>
            </a:pPr>
            <a:r>
              <a:rPr lang="en-US" sz="1400" dirty="0">
                <a:latin typeface="Trebuchet MS" panose="020B0603020202020204" pitchFamily="34" charset="0"/>
              </a:rPr>
              <a:t>(1) Standing Floor Lamp</a:t>
            </a:r>
          </a:p>
          <a:p>
            <a:pPr>
              <a:buFont typeface="Wingdings" panose="05000000000000000000" pitchFamily="2" charset="2"/>
              <a:buChar char="q"/>
            </a:pPr>
            <a:r>
              <a:rPr lang="en-US" sz="1400" dirty="0">
                <a:latin typeface="Trebuchet MS" panose="020B0603020202020204" pitchFamily="34" charset="0"/>
              </a:rPr>
              <a:t>(2) Night Stand Lights</a:t>
            </a:r>
          </a:p>
          <a:p>
            <a:pPr>
              <a:buFont typeface="Wingdings" panose="05000000000000000000" pitchFamily="2" charset="2"/>
              <a:buChar char="q"/>
            </a:pPr>
            <a:endParaRPr lang="en-US" sz="1400" dirty="0">
              <a:latin typeface="Trebuchet MS" panose="020B0603020202020204" pitchFamily="34" charset="0"/>
            </a:endParaRPr>
          </a:p>
          <a:p>
            <a:pPr>
              <a:buFont typeface="Wingdings" panose="05000000000000000000" pitchFamily="2" charset="2"/>
              <a:buChar char="q"/>
            </a:pPr>
            <a:endParaRPr lang="en-US" sz="1400" dirty="0">
              <a:latin typeface="Trebuchet MS" panose="020B0603020202020204" pitchFamily="34" charset="0"/>
            </a:endParaRPr>
          </a:p>
          <a:p>
            <a:pPr>
              <a:buFont typeface="Wingdings" panose="05000000000000000000" pitchFamily="2" charset="2"/>
              <a:buChar char="q"/>
            </a:pPr>
            <a:endParaRPr lang="en-US" sz="1400" dirty="0">
              <a:latin typeface="Trebuchet MS" panose="020B0603020202020204" pitchFamily="34" charset="0"/>
            </a:endParaRPr>
          </a:p>
          <a:p>
            <a:pPr>
              <a:buFont typeface="Wingdings" panose="05000000000000000000" pitchFamily="2" charset="2"/>
              <a:buChar char="q"/>
            </a:pPr>
            <a:endParaRPr lang="en-US" sz="1400" dirty="0">
              <a:latin typeface="Trebuchet MS" panose="020B0603020202020204" pitchFamily="34" charset="0"/>
            </a:endParaRPr>
          </a:p>
        </p:txBody>
      </p:sp>
      <p:pic>
        <p:nvPicPr>
          <p:cNvPr id="3074" name="Picture 2" descr="IMAG1860">
            <a:extLst>
              <a:ext uri="{FF2B5EF4-FFF2-40B4-BE49-F238E27FC236}">
                <a16:creationId xmlns:a16="http://schemas.microsoft.com/office/drawing/2014/main" id="{70445E95-27C5-40F9-B418-E1CF84EAA25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440" t="11899" r="13440" b="14542"/>
          <a:stretch>
            <a:fillRect/>
          </a:stretch>
        </p:blipFill>
        <p:spPr bwMode="auto">
          <a:xfrm>
            <a:off x="253594" y="1405731"/>
            <a:ext cx="3933825" cy="2366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EEECE1"/>
                  </a:outerShdw>
                </a:effectLst>
              </a14:hiddenEffects>
            </a:ext>
          </a:extLst>
        </p:spPr>
      </p:pic>
      <p:sp>
        <p:nvSpPr>
          <p:cNvPr id="3" name="AutoShape 3">
            <a:extLst>
              <a:ext uri="{FF2B5EF4-FFF2-40B4-BE49-F238E27FC236}">
                <a16:creationId xmlns:a16="http://schemas.microsoft.com/office/drawing/2014/main" id="{C0AC4EE6-8EBA-4B1C-B5D0-9C8D47AA6AC7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4457" y="2589213"/>
            <a:ext cx="744537" cy="1062037"/>
          </a:xfrm>
          <a:custGeom>
            <a:avLst/>
            <a:gdLst>
              <a:gd name="G0" fmla="+- 2700 0 0"/>
              <a:gd name="G1" fmla="*/ G0 2 1"/>
              <a:gd name="G2" fmla="+- 21600 0 G1"/>
              <a:gd name="G3" fmla="*/ G2 G2 1"/>
              <a:gd name="G4" fmla="*/ G0 G0 1"/>
              <a:gd name="G5" fmla="+- G3 0 G4"/>
              <a:gd name="G6" fmla="*/ G5 1 8"/>
              <a:gd name="G7" fmla="sqrt G6"/>
              <a:gd name="G8" fmla="*/ G4 1 8"/>
              <a:gd name="G9" fmla="sqrt G8"/>
              <a:gd name="G10" fmla="+- G7 G9 0"/>
              <a:gd name="G11" fmla="+- G7 0 G9"/>
              <a:gd name="G12" fmla="+- G10 10800 0"/>
              <a:gd name="G13" fmla="+- 10800 0 G10"/>
              <a:gd name="G14" fmla="+- G11 10800 0"/>
              <a:gd name="G15" fmla="+- 10800 0 G11"/>
              <a:gd name="G16" fmla="+- 21600 0 G0"/>
              <a:gd name="T0" fmla="*/ 10800 w 21600"/>
              <a:gd name="T1" fmla="*/ 0 h 21600"/>
              <a:gd name="T2" fmla="*/ 3163 w 21600"/>
              <a:gd name="T3" fmla="*/ 3163 h 21600"/>
              <a:gd name="T4" fmla="*/ 0 w 21600"/>
              <a:gd name="T5" fmla="*/ 10800 h 21600"/>
              <a:gd name="T6" fmla="*/ 3163 w 21600"/>
              <a:gd name="T7" fmla="*/ 18437 h 21600"/>
              <a:gd name="T8" fmla="*/ 10800 w 21600"/>
              <a:gd name="T9" fmla="*/ 21600 h 21600"/>
              <a:gd name="T10" fmla="*/ 18437 w 21600"/>
              <a:gd name="T11" fmla="*/ 18437 h 21600"/>
              <a:gd name="T12" fmla="*/ 21600 w 21600"/>
              <a:gd name="T13" fmla="*/ 10800 h 21600"/>
              <a:gd name="T14" fmla="*/ 18437 w 21600"/>
              <a:gd name="T15" fmla="*/ 3163 h 21600"/>
              <a:gd name="T16" fmla="*/ 3163 w 21600"/>
              <a:gd name="T17" fmla="*/ 3163 h 21600"/>
              <a:gd name="T18" fmla="*/ 18437 w 21600"/>
              <a:gd name="T19" fmla="*/ 18437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T16" t="T17" r="T18" b="T19"/>
            <a:pathLst>
              <a:path w="21600" h="21600">
                <a:moveTo>
                  <a:pt x="0" y="10800"/>
                </a:moveTo>
                <a:cubicBezTo>
                  <a:pt x="0" y="4835"/>
                  <a:pt x="4835" y="0"/>
                  <a:pt x="10800" y="0"/>
                </a:cubicBezTo>
                <a:cubicBezTo>
                  <a:pt x="16765" y="0"/>
                  <a:pt x="21600" y="4835"/>
                  <a:pt x="21600" y="10800"/>
                </a:cubicBezTo>
                <a:cubicBezTo>
                  <a:pt x="21600" y="16765"/>
                  <a:pt x="16765" y="21600"/>
                  <a:pt x="10800" y="21600"/>
                </a:cubicBezTo>
                <a:cubicBezTo>
                  <a:pt x="4835" y="21600"/>
                  <a:pt x="0" y="16765"/>
                  <a:pt x="0" y="10800"/>
                </a:cubicBezTo>
                <a:close/>
                <a:moveTo>
                  <a:pt x="17401" y="15493"/>
                </a:moveTo>
                <a:cubicBezTo>
                  <a:pt x="18376" y="14122"/>
                  <a:pt x="18900" y="12482"/>
                  <a:pt x="18900" y="10800"/>
                </a:cubicBezTo>
                <a:cubicBezTo>
                  <a:pt x="18900" y="6326"/>
                  <a:pt x="15273" y="2700"/>
                  <a:pt x="10800" y="2700"/>
                </a:cubicBezTo>
                <a:cubicBezTo>
                  <a:pt x="9117" y="2700"/>
                  <a:pt x="7477" y="3223"/>
                  <a:pt x="6106" y="4198"/>
                </a:cubicBezTo>
                <a:close/>
                <a:moveTo>
                  <a:pt x="4198" y="6106"/>
                </a:moveTo>
                <a:cubicBezTo>
                  <a:pt x="3223" y="7477"/>
                  <a:pt x="2700" y="9117"/>
                  <a:pt x="2700" y="10799"/>
                </a:cubicBezTo>
                <a:cubicBezTo>
                  <a:pt x="2700" y="15273"/>
                  <a:pt x="6326" y="18900"/>
                  <a:pt x="10800" y="18900"/>
                </a:cubicBezTo>
                <a:cubicBezTo>
                  <a:pt x="12482" y="18900"/>
                  <a:pt x="14122" y="18376"/>
                  <a:pt x="15493" y="17401"/>
                </a:cubicBezTo>
                <a:close/>
              </a:path>
            </a:pathLst>
          </a:custGeom>
          <a:solidFill>
            <a:srgbClr val="FFFFFF"/>
          </a:solidFill>
          <a:ln w="31750" algn="ctr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68686"/>
                  </a:outerShdw>
                </a:effectLst>
              </a14:hiddenEffects>
            </a:ext>
          </a:extLst>
        </p:spPr>
        <p:txBody>
          <a:bodyPr vert="horz" wrap="square" lIns="36576" tIns="36576" rIns="36576" bIns="36576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pic>
        <p:nvPicPr>
          <p:cNvPr id="3077" name="Picture 5" descr="100_2368">
            <a:extLst>
              <a:ext uri="{FF2B5EF4-FFF2-40B4-BE49-F238E27FC236}">
                <a16:creationId xmlns:a16="http://schemas.microsoft.com/office/drawing/2014/main" id="{0B041A5A-3EDF-4AF9-9F69-86F0A921BE9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927" t="-404" r="22191" b="4459"/>
          <a:stretch>
            <a:fillRect/>
          </a:stretch>
        </p:blipFill>
        <p:spPr bwMode="auto">
          <a:xfrm>
            <a:off x="9902485" y="3120231"/>
            <a:ext cx="1995487" cy="27162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EEECE1"/>
                  </a:outerShdw>
                </a:effectLst>
              </a14:hiddenEffects>
            </a:ext>
          </a:extLst>
        </p:spPr>
      </p:pic>
      <p:pic>
        <p:nvPicPr>
          <p:cNvPr id="3078" name="Picture 6" descr="100_2367">
            <a:extLst>
              <a:ext uri="{FF2B5EF4-FFF2-40B4-BE49-F238E27FC236}">
                <a16:creationId xmlns:a16="http://schemas.microsoft.com/office/drawing/2014/main" id="{774B83A3-3F6E-46D7-BC8F-3D2045BA72A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287" t="4459" r="23103" b="8511"/>
          <a:stretch>
            <a:fillRect/>
          </a:stretch>
        </p:blipFill>
        <p:spPr bwMode="auto">
          <a:xfrm>
            <a:off x="9276844" y="792071"/>
            <a:ext cx="2635250" cy="27479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EEECE1"/>
                  </a:outerShdw>
                </a:effectLst>
              </a14:hiddenEffects>
            </a:ext>
          </a:extLst>
        </p:spPr>
      </p:pic>
      <p:pic>
        <p:nvPicPr>
          <p:cNvPr id="3079" name="Picture 7" descr="100_2632">
            <a:extLst>
              <a:ext uri="{FF2B5EF4-FFF2-40B4-BE49-F238E27FC236}">
                <a16:creationId xmlns:a16="http://schemas.microsoft.com/office/drawing/2014/main" id="{C0D4D000-CB12-47C0-B78B-EA5C2F84107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957" t="2147"/>
          <a:stretch>
            <a:fillRect/>
          </a:stretch>
        </p:blipFill>
        <p:spPr bwMode="auto">
          <a:xfrm>
            <a:off x="2516078" y="4407938"/>
            <a:ext cx="2737644" cy="23352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EEECE1"/>
                  </a:outerShdw>
                </a:effectLst>
              </a14:hiddenEffects>
            </a:ext>
          </a:extLst>
        </p:spPr>
      </p:pic>
      <p:pic>
        <p:nvPicPr>
          <p:cNvPr id="3080" name="Picture 8" descr="chair">
            <a:extLst>
              <a:ext uri="{FF2B5EF4-FFF2-40B4-BE49-F238E27FC236}">
                <a16:creationId xmlns:a16="http://schemas.microsoft.com/office/drawing/2014/main" id="{884FB433-19F7-4040-A519-224E21B7559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3594" y="3968683"/>
            <a:ext cx="2073727" cy="27745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EEECE1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21801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30902" y="57310"/>
            <a:ext cx="10147300" cy="830997"/>
          </a:xfrm>
        </p:spPr>
        <p:txBody>
          <a:bodyPr>
            <a:normAutofit/>
          </a:bodyPr>
          <a:lstStyle/>
          <a:p>
            <a:r>
              <a:rPr lang="en-US" sz="4000" dirty="0"/>
              <a:t>BEDROOM – NIGHTSTANDS</a:t>
            </a:r>
          </a:p>
        </p:txBody>
      </p:sp>
      <p:pic>
        <p:nvPicPr>
          <p:cNvPr id="5" name="Picture 2" descr="C:\Users\scole567\Desktop\LSEFI\155___05\IMG_0547.JPG">
            <a:extLst>
              <a:ext uri="{FF2B5EF4-FFF2-40B4-BE49-F238E27FC236}">
                <a16:creationId xmlns:a16="http://schemas.microsoft.com/office/drawing/2014/main" id="{51EF3687-7F6F-46EB-9254-62692B7FB73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2580" y="1298944"/>
            <a:ext cx="3556000" cy="2667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3" descr="C:\Users\scole567\Desktop\LSEFI\155___05\IMG_0548.JPG">
            <a:extLst>
              <a:ext uri="{FF2B5EF4-FFF2-40B4-BE49-F238E27FC236}">
                <a16:creationId xmlns:a16="http://schemas.microsoft.com/office/drawing/2014/main" id="{054CB0AC-F014-45D3-B141-978F8988A11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206"/>
          <a:stretch/>
        </p:blipFill>
        <p:spPr bwMode="auto">
          <a:xfrm>
            <a:off x="498733" y="4242390"/>
            <a:ext cx="3723693" cy="225638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 Placeholder 4">
            <a:extLst>
              <a:ext uri="{FF2B5EF4-FFF2-40B4-BE49-F238E27FC236}">
                <a16:creationId xmlns:a16="http://schemas.microsoft.com/office/drawing/2014/main" id="{88C8B5C2-10EE-4BEB-9E73-E9EF4E8DA8DC}"/>
              </a:ext>
            </a:extLst>
          </p:cNvPr>
          <p:cNvSpPr txBox="1">
            <a:spLocks/>
          </p:cNvSpPr>
          <p:nvPr/>
        </p:nvSpPr>
        <p:spPr>
          <a:xfrm>
            <a:off x="5821327" y="1298944"/>
            <a:ext cx="2819399" cy="416410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b="0" i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b="0" i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b="0" i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b="0" i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b="0" i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/>
              <a:buNone/>
            </a:pPr>
            <a:r>
              <a:rPr lang="en-US" sz="1600" dirty="0">
                <a:solidFill>
                  <a:prstClr val="black"/>
                </a:solidFill>
                <a:latin typeface="Trebuchet MS" panose="020B0603020202020204" pitchFamily="34" charset="0"/>
              </a:rPr>
              <a:t>Items Include:</a:t>
            </a:r>
          </a:p>
          <a:p>
            <a:pPr>
              <a:buFont typeface="Wingdings" panose="05000000000000000000" pitchFamily="2" charset="2"/>
              <a:buChar char="q"/>
            </a:pPr>
            <a:r>
              <a:rPr lang="en-US" sz="1600" dirty="0">
                <a:solidFill>
                  <a:prstClr val="black"/>
                </a:solidFill>
                <a:latin typeface="Trebuchet MS" panose="020B0603020202020204" pitchFamily="34" charset="0"/>
              </a:rPr>
              <a:t>[1] Telephone with Brand Voice Faceplate –placed on nightstand</a:t>
            </a:r>
          </a:p>
          <a:p>
            <a:pPr>
              <a:buFont typeface="Wingdings" panose="05000000000000000000" pitchFamily="2" charset="2"/>
              <a:buChar char="q"/>
            </a:pPr>
            <a:r>
              <a:rPr lang="en-US" sz="1600" dirty="0">
                <a:solidFill>
                  <a:prstClr val="black"/>
                </a:solidFill>
                <a:latin typeface="Trebuchet MS" panose="020B0603020202020204" pitchFamily="34" charset="0"/>
              </a:rPr>
              <a:t>[1] Brand Voice Notepad</a:t>
            </a:r>
          </a:p>
          <a:p>
            <a:pPr>
              <a:buFont typeface="Wingdings" panose="05000000000000000000" pitchFamily="2" charset="2"/>
              <a:buChar char="q"/>
            </a:pPr>
            <a:r>
              <a:rPr lang="en-US" sz="1600" dirty="0">
                <a:solidFill>
                  <a:prstClr val="black"/>
                </a:solidFill>
                <a:latin typeface="Trebuchet MS" panose="020B0603020202020204" pitchFamily="34" charset="0"/>
              </a:rPr>
              <a:t>[1] Brand Voice Pen</a:t>
            </a:r>
          </a:p>
          <a:p>
            <a:pPr>
              <a:buFont typeface="Wingdings" panose="05000000000000000000" pitchFamily="2" charset="2"/>
              <a:buChar char="q"/>
            </a:pPr>
            <a:r>
              <a:rPr lang="en-US" sz="1600" dirty="0">
                <a:solidFill>
                  <a:prstClr val="black"/>
                </a:solidFill>
                <a:latin typeface="Trebuchet MS" panose="020B0603020202020204" pitchFamily="34" charset="0"/>
              </a:rPr>
              <a:t>(1) Name Card</a:t>
            </a:r>
          </a:p>
          <a:p>
            <a:pPr>
              <a:buFont typeface="Wingdings" panose="05000000000000000000" pitchFamily="2" charset="2"/>
              <a:buChar char="q"/>
            </a:pPr>
            <a:r>
              <a:rPr lang="en-US" sz="1600" dirty="0">
                <a:solidFill>
                  <a:prstClr val="black"/>
                </a:solidFill>
                <a:latin typeface="Trebuchet MS" panose="020B0603020202020204" pitchFamily="34" charset="0"/>
              </a:rPr>
              <a:t>[1] Alarm Clock/Radio</a:t>
            </a:r>
          </a:p>
          <a:p>
            <a:pPr>
              <a:buFont typeface="Wingdings" panose="05000000000000000000" pitchFamily="2" charset="2"/>
              <a:buChar char="q"/>
            </a:pPr>
            <a:r>
              <a:rPr lang="en-US" sz="1600" dirty="0">
                <a:solidFill>
                  <a:prstClr val="black"/>
                </a:solidFill>
                <a:latin typeface="Trebuchet MS" panose="020B0603020202020204" pitchFamily="34" charset="0"/>
              </a:rPr>
              <a:t>[1] Bible</a:t>
            </a:r>
          </a:p>
          <a:p>
            <a:pPr>
              <a:buFont typeface="Wingdings" panose="05000000000000000000" pitchFamily="2" charset="2"/>
              <a:buChar char="q"/>
            </a:pPr>
            <a:r>
              <a:rPr lang="en-US" sz="1600" dirty="0">
                <a:solidFill>
                  <a:prstClr val="black"/>
                </a:solidFill>
                <a:latin typeface="Trebuchet MS" panose="020B0603020202020204" pitchFamily="34" charset="0"/>
              </a:rPr>
              <a:t>[1] Book of Mormon</a:t>
            </a:r>
          </a:p>
          <a:p>
            <a:pPr>
              <a:buFont typeface="Wingdings" panose="05000000000000000000" pitchFamily="2" charset="2"/>
              <a:buChar char="q"/>
            </a:pPr>
            <a:endParaRPr lang="en-US" sz="1400" dirty="0">
              <a:solidFill>
                <a:prstClr val="black"/>
              </a:solidFill>
              <a:latin typeface="Trebuchet MS" panose="020B0603020202020204" pitchFamily="34" charset="0"/>
            </a:endParaRPr>
          </a:p>
          <a:p>
            <a:endParaRPr lang="en-US" dirty="0">
              <a:solidFill>
                <a:prstClr val="black"/>
              </a:solidFill>
              <a:latin typeface="Calibri"/>
            </a:endParaRPr>
          </a:p>
        </p:txBody>
      </p:sp>
      <p:pic>
        <p:nvPicPr>
          <p:cNvPr id="2050" name="Picture 2" descr="100_2648">
            <a:extLst>
              <a:ext uri="{FF2B5EF4-FFF2-40B4-BE49-F238E27FC236}">
                <a16:creationId xmlns:a16="http://schemas.microsoft.com/office/drawing/2014/main" id="{B2B437ED-8C44-491C-B6C8-38815011FF6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04" t="14386" r="25502" b="17001"/>
          <a:stretch>
            <a:fillRect/>
          </a:stretch>
        </p:blipFill>
        <p:spPr bwMode="auto">
          <a:xfrm>
            <a:off x="5924227" y="4719303"/>
            <a:ext cx="2012951" cy="14874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EEECE1"/>
                  </a:outerShdw>
                </a:effectLst>
              </a14:hiddenEffects>
            </a:ext>
          </a:extLst>
        </p:spPr>
      </p:pic>
      <p:sp>
        <p:nvSpPr>
          <p:cNvPr id="3" name="AutoShape 3">
            <a:extLst>
              <a:ext uri="{FF2B5EF4-FFF2-40B4-BE49-F238E27FC236}">
                <a16:creationId xmlns:a16="http://schemas.microsoft.com/office/drawing/2014/main" id="{20079A8E-9519-4975-A15D-D30255FAC5A5}"/>
              </a:ext>
            </a:extLst>
          </p:cNvPr>
          <p:cNvSpPr>
            <a:spLocks noChangeArrowheads="1"/>
          </p:cNvSpPr>
          <p:nvPr/>
        </p:nvSpPr>
        <p:spPr bwMode="auto">
          <a:xfrm>
            <a:off x="7100565" y="4933616"/>
            <a:ext cx="744538" cy="1062037"/>
          </a:xfrm>
          <a:custGeom>
            <a:avLst/>
            <a:gdLst>
              <a:gd name="G0" fmla="+- 2700 0 0"/>
              <a:gd name="G1" fmla="*/ G0 2 1"/>
              <a:gd name="G2" fmla="+- 21600 0 G1"/>
              <a:gd name="G3" fmla="*/ G2 G2 1"/>
              <a:gd name="G4" fmla="*/ G0 G0 1"/>
              <a:gd name="G5" fmla="+- G3 0 G4"/>
              <a:gd name="G6" fmla="*/ G5 1 8"/>
              <a:gd name="G7" fmla="sqrt G6"/>
              <a:gd name="G8" fmla="*/ G4 1 8"/>
              <a:gd name="G9" fmla="sqrt G8"/>
              <a:gd name="G10" fmla="+- G7 G9 0"/>
              <a:gd name="G11" fmla="+- G7 0 G9"/>
              <a:gd name="G12" fmla="+- G10 10800 0"/>
              <a:gd name="G13" fmla="+- 10800 0 G10"/>
              <a:gd name="G14" fmla="+- G11 10800 0"/>
              <a:gd name="G15" fmla="+- 10800 0 G11"/>
              <a:gd name="G16" fmla="+- 21600 0 G0"/>
              <a:gd name="T0" fmla="*/ 10800 w 21600"/>
              <a:gd name="T1" fmla="*/ 0 h 21600"/>
              <a:gd name="T2" fmla="*/ 3163 w 21600"/>
              <a:gd name="T3" fmla="*/ 3163 h 21600"/>
              <a:gd name="T4" fmla="*/ 0 w 21600"/>
              <a:gd name="T5" fmla="*/ 10800 h 21600"/>
              <a:gd name="T6" fmla="*/ 3163 w 21600"/>
              <a:gd name="T7" fmla="*/ 18437 h 21600"/>
              <a:gd name="T8" fmla="*/ 10800 w 21600"/>
              <a:gd name="T9" fmla="*/ 21600 h 21600"/>
              <a:gd name="T10" fmla="*/ 18437 w 21600"/>
              <a:gd name="T11" fmla="*/ 18437 h 21600"/>
              <a:gd name="T12" fmla="*/ 21600 w 21600"/>
              <a:gd name="T13" fmla="*/ 10800 h 21600"/>
              <a:gd name="T14" fmla="*/ 18437 w 21600"/>
              <a:gd name="T15" fmla="*/ 3163 h 21600"/>
              <a:gd name="T16" fmla="*/ 3163 w 21600"/>
              <a:gd name="T17" fmla="*/ 3163 h 21600"/>
              <a:gd name="T18" fmla="*/ 18437 w 21600"/>
              <a:gd name="T19" fmla="*/ 18437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T16" t="T17" r="T18" b="T19"/>
            <a:pathLst>
              <a:path w="21600" h="21600">
                <a:moveTo>
                  <a:pt x="0" y="10800"/>
                </a:moveTo>
                <a:cubicBezTo>
                  <a:pt x="0" y="4835"/>
                  <a:pt x="4835" y="0"/>
                  <a:pt x="10800" y="0"/>
                </a:cubicBezTo>
                <a:cubicBezTo>
                  <a:pt x="16765" y="0"/>
                  <a:pt x="21600" y="4835"/>
                  <a:pt x="21600" y="10800"/>
                </a:cubicBezTo>
                <a:cubicBezTo>
                  <a:pt x="21600" y="16765"/>
                  <a:pt x="16765" y="21600"/>
                  <a:pt x="10800" y="21600"/>
                </a:cubicBezTo>
                <a:cubicBezTo>
                  <a:pt x="4835" y="21600"/>
                  <a:pt x="0" y="16765"/>
                  <a:pt x="0" y="10800"/>
                </a:cubicBezTo>
                <a:close/>
                <a:moveTo>
                  <a:pt x="17401" y="15493"/>
                </a:moveTo>
                <a:cubicBezTo>
                  <a:pt x="18376" y="14122"/>
                  <a:pt x="18900" y="12482"/>
                  <a:pt x="18900" y="10800"/>
                </a:cubicBezTo>
                <a:cubicBezTo>
                  <a:pt x="18900" y="6326"/>
                  <a:pt x="15273" y="2700"/>
                  <a:pt x="10800" y="2700"/>
                </a:cubicBezTo>
                <a:cubicBezTo>
                  <a:pt x="9117" y="2700"/>
                  <a:pt x="7477" y="3223"/>
                  <a:pt x="6106" y="4198"/>
                </a:cubicBezTo>
                <a:close/>
                <a:moveTo>
                  <a:pt x="4198" y="6106"/>
                </a:moveTo>
                <a:cubicBezTo>
                  <a:pt x="3223" y="7477"/>
                  <a:pt x="2700" y="9117"/>
                  <a:pt x="2700" y="10799"/>
                </a:cubicBezTo>
                <a:cubicBezTo>
                  <a:pt x="2700" y="15273"/>
                  <a:pt x="6326" y="18900"/>
                  <a:pt x="10800" y="18900"/>
                </a:cubicBezTo>
                <a:cubicBezTo>
                  <a:pt x="12482" y="18900"/>
                  <a:pt x="14122" y="18376"/>
                  <a:pt x="15493" y="17401"/>
                </a:cubicBezTo>
                <a:close/>
              </a:path>
            </a:pathLst>
          </a:custGeom>
          <a:solidFill>
            <a:srgbClr val="FFFFFF"/>
          </a:solidFill>
          <a:ln w="31750" algn="ctr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68686"/>
                  </a:outerShdw>
                </a:effectLst>
              </a14:hiddenEffects>
            </a:ext>
          </a:extLst>
        </p:spPr>
        <p:txBody>
          <a:bodyPr vert="horz" wrap="square" lIns="36576" tIns="36576" rIns="36576" bIns="36576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5309206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30358</TotalTime>
  <Words>746</Words>
  <Application>Microsoft Office PowerPoint</Application>
  <PresentationFormat>On-screen Show (4:3)</PresentationFormat>
  <Paragraphs>140</Paragraphs>
  <Slides>18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25" baseType="lpstr">
      <vt:lpstr>Arial</vt:lpstr>
      <vt:lpstr>Calibri</vt:lpstr>
      <vt:lpstr>Franklin Gothic Book</vt:lpstr>
      <vt:lpstr>Franklin Gothic Medium</vt:lpstr>
      <vt:lpstr>Trebuchet MS</vt:lpstr>
      <vt:lpstr>Wingdings</vt:lpstr>
      <vt:lpstr>Office Theme</vt:lpstr>
      <vt:lpstr>PowerPoint Presentation</vt:lpstr>
      <vt:lpstr>Entry</vt:lpstr>
      <vt:lpstr>Entry - closet</vt:lpstr>
      <vt:lpstr>Coffee Set-up</vt:lpstr>
      <vt:lpstr>BEDROOM</vt:lpstr>
      <vt:lpstr>BEDROOM - Window</vt:lpstr>
      <vt:lpstr>BEDROOM</vt:lpstr>
      <vt:lpstr>BEDROOM - Lighting</vt:lpstr>
      <vt:lpstr>BEDROOM – NIGHTSTANDS</vt:lpstr>
      <vt:lpstr>BEDROOM – NIGHTSTANDS</vt:lpstr>
      <vt:lpstr>BEDROOM - KING BED</vt:lpstr>
      <vt:lpstr>BEDROOM - KING BED</vt:lpstr>
      <vt:lpstr>BEDROOM – Double Bed</vt:lpstr>
      <vt:lpstr>Bathroom - Terry</vt:lpstr>
      <vt:lpstr>Bathroom – toilet &amp; floor</vt:lpstr>
      <vt:lpstr>Bathroom - shower</vt:lpstr>
      <vt:lpstr>Bathroom - Counter</vt:lpstr>
      <vt:lpstr> chemicals/equipment 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Mike Trippi</dc:creator>
  <cp:lastModifiedBy>christine trippi</cp:lastModifiedBy>
  <cp:revision>61</cp:revision>
  <dcterms:created xsi:type="dcterms:W3CDTF">2018-01-02T00:36:27Z</dcterms:created>
  <dcterms:modified xsi:type="dcterms:W3CDTF">2022-09-16T20:56:01Z</dcterms:modified>
</cp:coreProperties>
</file>