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164" r:id="rId2"/>
    <p:sldId id="3168" r:id="rId3"/>
    <p:sldId id="3286" r:id="rId4"/>
    <p:sldId id="293" r:id="rId5"/>
    <p:sldId id="3300" r:id="rId6"/>
    <p:sldId id="3288" r:id="rId7"/>
    <p:sldId id="3289" r:id="rId8"/>
    <p:sldId id="3299" r:id="rId9"/>
    <p:sldId id="3301" r:id="rId10"/>
    <p:sldId id="3290" r:id="rId11"/>
    <p:sldId id="3291" r:id="rId12"/>
    <p:sldId id="3292" r:id="rId13"/>
    <p:sldId id="3293" r:id="rId14"/>
    <p:sldId id="3294" r:id="rId15"/>
    <p:sldId id="3295" r:id="rId16"/>
    <p:sldId id="3298" r:id="rId17"/>
    <p:sldId id="3297" r:id="rId18"/>
    <p:sldId id="3296" r:id="rId19"/>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4F47"/>
    <a:srgbClr val="FF6600"/>
    <a:srgbClr val="292929"/>
    <a:srgbClr val="33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87" autoAdjust="0"/>
    <p:restoredTop sz="74112" autoAdjust="0"/>
  </p:normalViewPr>
  <p:slideViewPr>
    <p:cSldViewPr snapToGrid="0">
      <p:cViewPr varScale="1">
        <p:scale>
          <a:sx n="74" d="100"/>
          <a:sy n="74" d="100"/>
        </p:scale>
        <p:origin x="78" y="390"/>
      </p:cViewPr>
      <p:guideLst/>
    </p:cSldViewPr>
  </p:slideViewPr>
  <p:notesTextViewPr>
    <p:cViewPr>
      <p:scale>
        <a:sx n="1" d="1"/>
        <a:sy n="1" d="1"/>
      </p:scale>
      <p:origin x="0" y="0"/>
    </p:cViewPr>
  </p:notesTextViewPr>
  <p:notesViewPr>
    <p:cSldViewPr snapToGrid="0">
      <p:cViewPr varScale="1">
        <p:scale>
          <a:sx n="45" d="100"/>
          <a:sy n="45" d="100"/>
        </p:scale>
        <p:origin x="2176"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B7E917-CCFC-4588-9D3C-DED6A378EA54}" type="doc">
      <dgm:prSet loTypeId="urn:microsoft.com/office/officeart/2005/8/layout/chevron2" loCatId="list" qsTypeId="urn:microsoft.com/office/officeart/2005/8/quickstyle/simple1" qsCatId="simple" csTypeId="urn:microsoft.com/office/officeart/2005/8/colors/accent2_2" csCatId="accent2" phldr="1"/>
      <dgm:spPr/>
      <dgm:t>
        <a:bodyPr/>
        <a:lstStyle/>
        <a:p>
          <a:endParaRPr lang="en-US"/>
        </a:p>
      </dgm:t>
    </dgm:pt>
    <dgm:pt modelId="{79671BAA-BC12-4ECE-BBBF-19AF839650B0}">
      <dgm:prSet phldrT="[Text]"/>
      <dgm:spPr/>
      <dgm:t>
        <a:bodyPr/>
        <a:lstStyle/>
        <a:p>
          <a:r>
            <a:rPr lang="en-US" dirty="0"/>
            <a:t>1</a:t>
          </a:r>
        </a:p>
      </dgm:t>
    </dgm:pt>
    <dgm:pt modelId="{495C2A90-F007-4CD8-92AB-EC9A770FF02C}" type="parTrans" cxnId="{8D8D0F5A-AB23-46E1-9808-52AA6023F507}">
      <dgm:prSet/>
      <dgm:spPr/>
      <dgm:t>
        <a:bodyPr/>
        <a:lstStyle/>
        <a:p>
          <a:endParaRPr lang="en-US"/>
        </a:p>
      </dgm:t>
    </dgm:pt>
    <dgm:pt modelId="{BFCE5802-80CE-486C-A3EC-10778F342DF2}" type="sibTrans" cxnId="{8D8D0F5A-AB23-46E1-9808-52AA6023F507}">
      <dgm:prSet/>
      <dgm:spPr/>
      <dgm:t>
        <a:bodyPr/>
        <a:lstStyle/>
        <a:p>
          <a:endParaRPr lang="en-US"/>
        </a:p>
      </dgm:t>
    </dgm:pt>
    <dgm:pt modelId="{94DCC170-E37A-4EAE-A4DA-D77BDD4D8412}">
      <dgm:prSet phldrT="[Text]" custT="1"/>
      <dgm:spPr/>
      <dgm:t>
        <a:bodyPr/>
        <a:lstStyle/>
        <a:p>
          <a:r>
            <a:rPr lang="en-US" sz="1200" dirty="0"/>
            <a:t>Follow the L.E.A.R.N., H.E.A.R.T., or I L.E.A.D. Model</a:t>
          </a:r>
        </a:p>
      </dgm:t>
    </dgm:pt>
    <dgm:pt modelId="{801FE12B-1C4E-4DC5-A7CE-FFBA48C809CA}" type="parTrans" cxnId="{27BD2494-627D-4302-80E5-EFC8737555B2}">
      <dgm:prSet/>
      <dgm:spPr/>
      <dgm:t>
        <a:bodyPr/>
        <a:lstStyle/>
        <a:p>
          <a:endParaRPr lang="en-US"/>
        </a:p>
      </dgm:t>
    </dgm:pt>
    <dgm:pt modelId="{7877C6CE-B20D-4819-942F-856FF23CE9FE}" type="sibTrans" cxnId="{27BD2494-627D-4302-80E5-EFC8737555B2}">
      <dgm:prSet/>
      <dgm:spPr/>
      <dgm:t>
        <a:bodyPr/>
        <a:lstStyle/>
        <a:p>
          <a:endParaRPr lang="en-US"/>
        </a:p>
      </dgm:t>
    </dgm:pt>
    <dgm:pt modelId="{26EE9EB7-2AAE-4DC2-A3C6-6401BD56748E}">
      <dgm:prSet phldrT="[Text]" custT="1"/>
      <dgm:spPr/>
      <dgm:t>
        <a:bodyPr/>
        <a:lstStyle/>
        <a:p>
          <a:r>
            <a:rPr lang="en-US" sz="1200" dirty="0"/>
            <a:t>Listen – Act – Apologize – Resolve – Notify</a:t>
          </a:r>
        </a:p>
      </dgm:t>
    </dgm:pt>
    <dgm:pt modelId="{84D7FEE9-B5AC-47FA-9B63-81D4982CEE77}" type="parTrans" cxnId="{4965F6B1-9673-4D9D-A265-B94B4F4934DA}">
      <dgm:prSet/>
      <dgm:spPr/>
      <dgm:t>
        <a:bodyPr/>
        <a:lstStyle/>
        <a:p>
          <a:endParaRPr lang="en-US"/>
        </a:p>
      </dgm:t>
    </dgm:pt>
    <dgm:pt modelId="{5A38FB97-4230-4389-A570-A6E60F43F67C}" type="sibTrans" cxnId="{4965F6B1-9673-4D9D-A265-B94B4F4934DA}">
      <dgm:prSet/>
      <dgm:spPr/>
      <dgm:t>
        <a:bodyPr/>
        <a:lstStyle/>
        <a:p>
          <a:endParaRPr lang="en-US"/>
        </a:p>
      </dgm:t>
    </dgm:pt>
    <dgm:pt modelId="{6D797B18-F087-458A-904D-DD371231685A}">
      <dgm:prSet phldrT="[Text]"/>
      <dgm:spPr/>
      <dgm:t>
        <a:bodyPr/>
        <a:lstStyle/>
        <a:p>
          <a:r>
            <a:rPr lang="en-US" dirty="0"/>
            <a:t>2</a:t>
          </a:r>
        </a:p>
      </dgm:t>
    </dgm:pt>
    <dgm:pt modelId="{BAA2C120-B5C9-4EC7-84DA-ED2D31C78E64}" type="parTrans" cxnId="{7E773C91-05FD-47D1-AF48-1BB8C33B9E46}">
      <dgm:prSet/>
      <dgm:spPr/>
      <dgm:t>
        <a:bodyPr/>
        <a:lstStyle/>
        <a:p>
          <a:endParaRPr lang="en-US"/>
        </a:p>
      </dgm:t>
    </dgm:pt>
    <dgm:pt modelId="{660AE209-93B6-4736-A64E-698282A0C25F}" type="sibTrans" cxnId="{7E773C91-05FD-47D1-AF48-1BB8C33B9E46}">
      <dgm:prSet/>
      <dgm:spPr/>
      <dgm:t>
        <a:bodyPr/>
        <a:lstStyle/>
        <a:p>
          <a:endParaRPr lang="en-US"/>
        </a:p>
      </dgm:t>
    </dgm:pt>
    <dgm:pt modelId="{E6AC9E6C-D02E-4EBE-A9D8-F638A37ED08D}">
      <dgm:prSet phldrT="[Text]" custT="1"/>
      <dgm:spPr/>
      <dgm:t>
        <a:bodyPr/>
        <a:lstStyle/>
        <a:p>
          <a:r>
            <a:rPr lang="en-US" sz="1200" dirty="0"/>
            <a:t>Determine the Service Recovery Quadrant</a:t>
          </a:r>
        </a:p>
      </dgm:t>
    </dgm:pt>
    <dgm:pt modelId="{89962C47-032F-4932-95A2-60E46856D3A9}" type="parTrans" cxnId="{20F30B21-C095-41E6-8F0C-6354C44C51CB}">
      <dgm:prSet/>
      <dgm:spPr/>
      <dgm:t>
        <a:bodyPr/>
        <a:lstStyle/>
        <a:p>
          <a:endParaRPr lang="en-US"/>
        </a:p>
      </dgm:t>
    </dgm:pt>
    <dgm:pt modelId="{BCE14E3F-9D6A-4ADC-BB50-58AD7DA03744}" type="sibTrans" cxnId="{20F30B21-C095-41E6-8F0C-6354C44C51CB}">
      <dgm:prSet/>
      <dgm:spPr/>
      <dgm:t>
        <a:bodyPr/>
        <a:lstStyle/>
        <a:p>
          <a:endParaRPr lang="en-US"/>
        </a:p>
      </dgm:t>
    </dgm:pt>
    <dgm:pt modelId="{83C38235-6690-48B3-8EA7-6110D1CD31F4}">
      <dgm:prSet phldrT="[Text]" custT="1"/>
      <dgm:spPr/>
      <dgm:t>
        <a:bodyPr/>
        <a:lstStyle/>
        <a:p>
          <a:r>
            <a:rPr lang="en-US" sz="1200" dirty="0"/>
            <a:t>Fix It – Red Capet – Empathy - Hero</a:t>
          </a:r>
        </a:p>
      </dgm:t>
    </dgm:pt>
    <dgm:pt modelId="{2B2F742B-2229-4E05-9D8E-70C5AD153B86}" type="parTrans" cxnId="{87C19637-A8C1-4C48-BFF4-8D2F4F406EA7}">
      <dgm:prSet/>
      <dgm:spPr/>
      <dgm:t>
        <a:bodyPr/>
        <a:lstStyle/>
        <a:p>
          <a:endParaRPr lang="en-US"/>
        </a:p>
      </dgm:t>
    </dgm:pt>
    <dgm:pt modelId="{374BCF27-1FF7-4291-AF78-42E1E5A93FC4}" type="sibTrans" cxnId="{87C19637-A8C1-4C48-BFF4-8D2F4F406EA7}">
      <dgm:prSet/>
      <dgm:spPr/>
      <dgm:t>
        <a:bodyPr/>
        <a:lstStyle/>
        <a:p>
          <a:endParaRPr lang="en-US"/>
        </a:p>
      </dgm:t>
    </dgm:pt>
    <dgm:pt modelId="{91F36401-CBBB-4F33-B926-50D230A82F2D}">
      <dgm:prSet phldrT="[Text]"/>
      <dgm:spPr/>
      <dgm:t>
        <a:bodyPr/>
        <a:lstStyle/>
        <a:p>
          <a:r>
            <a:rPr lang="en-US" dirty="0"/>
            <a:t>3</a:t>
          </a:r>
        </a:p>
      </dgm:t>
    </dgm:pt>
    <dgm:pt modelId="{FB99C39A-D10A-4B1B-9F0D-92F1A87F08E4}" type="parTrans" cxnId="{75150237-B15D-4DD0-8E1D-2E880D31A0E9}">
      <dgm:prSet/>
      <dgm:spPr/>
      <dgm:t>
        <a:bodyPr/>
        <a:lstStyle/>
        <a:p>
          <a:endParaRPr lang="en-US"/>
        </a:p>
      </dgm:t>
    </dgm:pt>
    <dgm:pt modelId="{0B176A88-255E-47F6-B59D-A298AE176560}" type="sibTrans" cxnId="{75150237-B15D-4DD0-8E1D-2E880D31A0E9}">
      <dgm:prSet/>
      <dgm:spPr/>
      <dgm:t>
        <a:bodyPr/>
        <a:lstStyle/>
        <a:p>
          <a:endParaRPr lang="en-US"/>
        </a:p>
      </dgm:t>
    </dgm:pt>
    <dgm:pt modelId="{C9E3F998-EC50-44AB-97FC-7E205640E017}">
      <dgm:prSet phldrT="[Text]" custT="1"/>
      <dgm:spPr/>
      <dgm:t>
        <a:bodyPr/>
        <a:lstStyle/>
        <a:p>
          <a:r>
            <a:rPr lang="en-US" sz="1200" dirty="0"/>
            <a:t>Follow –up with the Guest</a:t>
          </a:r>
        </a:p>
      </dgm:t>
    </dgm:pt>
    <dgm:pt modelId="{21CD7783-A68F-4947-A0FB-17FBA6F797A8}" type="parTrans" cxnId="{D552CE15-5DB9-40BD-9D47-1EBA8B56215D}">
      <dgm:prSet/>
      <dgm:spPr/>
      <dgm:t>
        <a:bodyPr/>
        <a:lstStyle/>
        <a:p>
          <a:endParaRPr lang="en-US"/>
        </a:p>
      </dgm:t>
    </dgm:pt>
    <dgm:pt modelId="{8891EFBD-01AF-4300-94E0-AF351A4F00D5}" type="sibTrans" cxnId="{D552CE15-5DB9-40BD-9D47-1EBA8B56215D}">
      <dgm:prSet/>
      <dgm:spPr/>
      <dgm:t>
        <a:bodyPr/>
        <a:lstStyle/>
        <a:p>
          <a:endParaRPr lang="en-US"/>
        </a:p>
      </dgm:t>
    </dgm:pt>
    <dgm:pt modelId="{2E760DDE-659C-414B-B234-5A7DE9DD3936}">
      <dgm:prSet phldrT="[Text]" custT="1"/>
      <dgm:spPr/>
      <dgm:t>
        <a:bodyPr/>
        <a:lstStyle/>
        <a:p>
          <a:r>
            <a:rPr lang="en-US" sz="1200" dirty="0"/>
            <a:t>Hear – Act – Apologize – Resolve – Thank</a:t>
          </a:r>
        </a:p>
      </dgm:t>
    </dgm:pt>
    <dgm:pt modelId="{279E866D-BE91-4C14-B7BD-66820F59C62D}" type="parTrans" cxnId="{7375316E-21D3-4428-A889-9F35998E1D6E}">
      <dgm:prSet/>
      <dgm:spPr/>
      <dgm:t>
        <a:bodyPr/>
        <a:lstStyle/>
        <a:p>
          <a:endParaRPr lang="en-US"/>
        </a:p>
      </dgm:t>
    </dgm:pt>
    <dgm:pt modelId="{98122317-9E22-40B7-801B-877E2A1DF8D8}" type="sibTrans" cxnId="{7375316E-21D3-4428-A889-9F35998E1D6E}">
      <dgm:prSet/>
      <dgm:spPr/>
      <dgm:t>
        <a:bodyPr/>
        <a:lstStyle/>
        <a:p>
          <a:endParaRPr lang="en-US"/>
        </a:p>
      </dgm:t>
    </dgm:pt>
    <dgm:pt modelId="{ED42EFF6-355C-419E-974A-D872E2885E21}">
      <dgm:prSet phldrT="[Text]" custT="1"/>
      <dgm:spPr/>
      <dgm:t>
        <a:bodyPr/>
        <a:lstStyle/>
        <a:p>
          <a:r>
            <a:rPr lang="en-US" sz="1200" dirty="0"/>
            <a:t>I – Listen – Empathize – Apologize - Deliver</a:t>
          </a:r>
        </a:p>
      </dgm:t>
    </dgm:pt>
    <dgm:pt modelId="{893D1511-29BB-438F-B870-5C20A8FF4784}" type="parTrans" cxnId="{85D11DC0-575E-4BF8-A371-27D974AEBDDF}">
      <dgm:prSet/>
      <dgm:spPr/>
      <dgm:t>
        <a:bodyPr/>
        <a:lstStyle/>
        <a:p>
          <a:endParaRPr lang="en-US"/>
        </a:p>
      </dgm:t>
    </dgm:pt>
    <dgm:pt modelId="{C9503BFA-E533-4338-AE70-0AFB64E0E177}" type="sibTrans" cxnId="{85D11DC0-575E-4BF8-A371-27D974AEBDDF}">
      <dgm:prSet/>
      <dgm:spPr/>
      <dgm:t>
        <a:bodyPr/>
        <a:lstStyle/>
        <a:p>
          <a:endParaRPr lang="en-US"/>
        </a:p>
      </dgm:t>
    </dgm:pt>
    <dgm:pt modelId="{CD3799AD-2248-4879-8720-039CE1D2F676}">
      <dgm:prSet phldrT="[Text]"/>
      <dgm:spPr/>
      <dgm:t>
        <a:bodyPr/>
        <a:lstStyle/>
        <a:p>
          <a:r>
            <a:rPr lang="en-US" dirty="0"/>
            <a:t>6</a:t>
          </a:r>
        </a:p>
      </dgm:t>
    </dgm:pt>
    <dgm:pt modelId="{795F95E7-0C0D-4743-A00D-8ACA0F077F71}" type="parTrans" cxnId="{7664E930-82E5-4E6D-AAA9-92DBA8DBAAFD}">
      <dgm:prSet/>
      <dgm:spPr/>
      <dgm:t>
        <a:bodyPr/>
        <a:lstStyle/>
        <a:p>
          <a:endParaRPr lang="en-US"/>
        </a:p>
      </dgm:t>
    </dgm:pt>
    <dgm:pt modelId="{B771CAF1-2F93-4635-8C88-D72F62DC118E}" type="sibTrans" cxnId="{7664E930-82E5-4E6D-AAA9-92DBA8DBAAFD}">
      <dgm:prSet/>
      <dgm:spPr/>
      <dgm:t>
        <a:bodyPr/>
        <a:lstStyle/>
        <a:p>
          <a:endParaRPr lang="en-US"/>
        </a:p>
      </dgm:t>
    </dgm:pt>
    <dgm:pt modelId="{5C1B72D9-EA0F-44A4-927D-70A7A87425E0}">
      <dgm:prSet phldrT="[Text]"/>
      <dgm:spPr/>
      <dgm:t>
        <a:bodyPr/>
        <a:lstStyle/>
        <a:p>
          <a:r>
            <a:rPr lang="en-US" dirty="0"/>
            <a:t>4</a:t>
          </a:r>
        </a:p>
      </dgm:t>
    </dgm:pt>
    <dgm:pt modelId="{ECE57DD1-EA8C-42CD-809C-5D05DBAB203D}" type="parTrans" cxnId="{01ADF362-248D-414E-8189-1FDA5BAD6CD6}">
      <dgm:prSet/>
      <dgm:spPr/>
      <dgm:t>
        <a:bodyPr/>
        <a:lstStyle/>
        <a:p>
          <a:endParaRPr lang="en-US"/>
        </a:p>
      </dgm:t>
    </dgm:pt>
    <dgm:pt modelId="{704E80F7-107D-4DE8-876B-94FF0848B635}" type="sibTrans" cxnId="{01ADF362-248D-414E-8189-1FDA5BAD6CD6}">
      <dgm:prSet/>
      <dgm:spPr/>
      <dgm:t>
        <a:bodyPr/>
        <a:lstStyle/>
        <a:p>
          <a:endParaRPr lang="en-US"/>
        </a:p>
      </dgm:t>
    </dgm:pt>
    <dgm:pt modelId="{B253C6A6-6F55-4CB1-A8C7-9CBA5AC4D6AF}">
      <dgm:prSet phldrT="[Text]"/>
      <dgm:spPr/>
      <dgm:t>
        <a:bodyPr/>
        <a:lstStyle/>
        <a:p>
          <a:r>
            <a:rPr lang="en-US" dirty="0"/>
            <a:t>5</a:t>
          </a:r>
        </a:p>
      </dgm:t>
    </dgm:pt>
    <dgm:pt modelId="{BF0AD8D7-9D09-48FE-8EFA-C602916D536E}" type="parTrans" cxnId="{91F97F55-D50E-47E3-A17B-6BFF8EF5E1E0}">
      <dgm:prSet/>
      <dgm:spPr/>
      <dgm:t>
        <a:bodyPr/>
        <a:lstStyle/>
        <a:p>
          <a:endParaRPr lang="en-US"/>
        </a:p>
      </dgm:t>
    </dgm:pt>
    <dgm:pt modelId="{2400828D-E8E0-4975-9160-9494CD43B830}" type="sibTrans" cxnId="{91F97F55-D50E-47E3-A17B-6BFF8EF5E1E0}">
      <dgm:prSet/>
      <dgm:spPr/>
      <dgm:t>
        <a:bodyPr/>
        <a:lstStyle/>
        <a:p>
          <a:endParaRPr lang="en-US"/>
        </a:p>
      </dgm:t>
    </dgm:pt>
    <dgm:pt modelId="{A4FB98E1-65F5-4A1D-88E9-EE278A6D4133}">
      <dgm:prSet custT="1"/>
      <dgm:spPr/>
      <dgm:t>
        <a:bodyPr/>
        <a:lstStyle/>
        <a:p>
          <a:r>
            <a:rPr lang="en-US" sz="1200" dirty="0"/>
            <a:t>Decide the Correct Action to Take</a:t>
          </a:r>
        </a:p>
      </dgm:t>
    </dgm:pt>
    <dgm:pt modelId="{A2C9CB91-E458-42BD-9A54-DED244C89C6A}" type="parTrans" cxnId="{10CFFE8B-AFAA-4C71-9CF7-CE0157A3D7E8}">
      <dgm:prSet/>
      <dgm:spPr/>
      <dgm:t>
        <a:bodyPr/>
        <a:lstStyle/>
        <a:p>
          <a:endParaRPr lang="en-US"/>
        </a:p>
      </dgm:t>
    </dgm:pt>
    <dgm:pt modelId="{B4F30455-61BF-403C-BA35-FD2D4E13F590}" type="sibTrans" cxnId="{10CFFE8B-AFAA-4C71-9CF7-CE0157A3D7E8}">
      <dgm:prSet/>
      <dgm:spPr/>
      <dgm:t>
        <a:bodyPr/>
        <a:lstStyle/>
        <a:p>
          <a:endParaRPr lang="en-US"/>
        </a:p>
      </dgm:t>
    </dgm:pt>
    <dgm:pt modelId="{44DF3937-5EBD-4A91-933F-BD94F68A97BA}">
      <dgm:prSet custT="1"/>
      <dgm:spPr/>
      <dgm:t>
        <a:bodyPr/>
        <a:lstStyle/>
        <a:p>
          <a:r>
            <a:rPr lang="en-US" sz="1200" dirty="0"/>
            <a:t>Use Recovery Tools and Creativity – Create value over Freebies</a:t>
          </a:r>
          <a:endParaRPr lang="en-US" sz="900" dirty="0"/>
        </a:p>
      </dgm:t>
    </dgm:pt>
    <dgm:pt modelId="{F773E0F7-81FD-429D-9AF8-8A0DAF824BD9}" type="parTrans" cxnId="{32B4B93E-5471-40CD-9CE8-1EB918934DBD}">
      <dgm:prSet/>
      <dgm:spPr/>
      <dgm:t>
        <a:bodyPr/>
        <a:lstStyle/>
        <a:p>
          <a:endParaRPr lang="en-US"/>
        </a:p>
      </dgm:t>
    </dgm:pt>
    <dgm:pt modelId="{66414A5A-FB8C-4F57-B0B3-72BE3826D0A3}" type="sibTrans" cxnId="{32B4B93E-5471-40CD-9CE8-1EB918934DBD}">
      <dgm:prSet/>
      <dgm:spPr/>
      <dgm:t>
        <a:bodyPr/>
        <a:lstStyle/>
        <a:p>
          <a:endParaRPr lang="en-US"/>
        </a:p>
      </dgm:t>
    </dgm:pt>
    <dgm:pt modelId="{7556D7CF-ED68-4CE4-86AF-601737E332C6}">
      <dgm:prSet custT="1"/>
      <dgm:spPr/>
      <dgm:t>
        <a:bodyPr/>
        <a:lstStyle/>
        <a:p>
          <a:r>
            <a:rPr lang="en-US" sz="1200" dirty="0"/>
            <a:t>Own the Issue</a:t>
          </a:r>
        </a:p>
      </dgm:t>
    </dgm:pt>
    <dgm:pt modelId="{1A04B0B9-D6AF-45EF-AE1E-C1C93009A360}" type="parTrans" cxnId="{4D665C17-81B2-4556-ACBE-0F3B44F8FF97}">
      <dgm:prSet/>
      <dgm:spPr/>
      <dgm:t>
        <a:bodyPr/>
        <a:lstStyle/>
        <a:p>
          <a:endParaRPr lang="en-US"/>
        </a:p>
      </dgm:t>
    </dgm:pt>
    <dgm:pt modelId="{46126B4E-19CC-42CC-821F-1900CEDFBB5D}" type="sibTrans" cxnId="{4D665C17-81B2-4556-ACBE-0F3B44F8FF97}">
      <dgm:prSet/>
      <dgm:spPr/>
      <dgm:t>
        <a:bodyPr/>
        <a:lstStyle/>
        <a:p>
          <a:endParaRPr lang="en-US"/>
        </a:p>
      </dgm:t>
    </dgm:pt>
    <dgm:pt modelId="{84AFAC13-0559-4733-8B1F-3CD6A604DEF2}">
      <dgm:prSet custT="1"/>
      <dgm:spPr/>
      <dgm:t>
        <a:bodyPr/>
        <a:lstStyle/>
        <a:p>
          <a:r>
            <a:rPr lang="en-US" sz="1200" dirty="0"/>
            <a:t>Make it Right. Ensure the Resolution Satisfies the Guest</a:t>
          </a:r>
        </a:p>
      </dgm:t>
    </dgm:pt>
    <dgm:pt modelId="{A1E9E33E-8B19-4123-9C36-52E3D09722DF}" type="parTrans" cxnId="{843BC9AD-81A6-4659-8E75-F0CE4F3DB99F}">
      <dgm:prSet/>
      <dgm:spPr/>
      <dgm:t>
        <a:bodyPr/>
        <a:lstStyle/>
        <a:p>
          <a:endParaRPr lang="en-US"/>
        </a:p>
      </dgm:t>
    </dgm:pt>
    <dgm:pt modelId="{0A70E9D2-2C9F-4C5F-8C1B-1CB5657D8422}" type="sibTrans" cxnId="{843BC9AD-81A6-4659-8E75-F0CE4F3DB99F}">
      <dgm:prSet/>
      <dgm:spPr/>
      <dgm:t>
        <a:bodyPr/>
        <a:lstStyle/>
        <a:p>
          <a:endParaRPr lang="en-US"/>
        </a:p>
      </dgm:t>
    </dgm:pt>
    <dgm:pt modelId="{8C5368AC-AFA4-4CC2-B715-9DA203D46108}">
      <dgm:prSet custT="1"/>
      <dgm:spPr/>
      <dgm:t>
        <a:bodyPr/>
        <a:lstStyle/>
        <a:p>
          <a:r>
            <a:rPr lang="en-US" sz="1200" dirty="0"/>
            <a:t>Ask the three Empowerment Questions</a:t>
          </a:r>
        </a:p>
      </dgm:t>
    </dgm:pt>
    <dgm:pt modelId="{2042F95C-E3CF-4285-9D32-1C7966437EB6}" type="parTrans" cxnId="{B5B47FA5-435B-4AA0-A9E0-33B049D4BC52}">
      <dgm:prSet/>
      <dgm:spPr/>
      <dgm:t>
        <a:bodyPr/>
        <a:lstStyle/>
        <a:p>
          <a:endParaRPr lang="en-US"/>
        </a:p>
      </dgm:t>
    </dgm:pt>
    <dgm:pt modelId="{C5CF0520-895E-446E-9141-2004BE9AB49C}" type="sibTrans" cxnId="{B5B47FA5-435B-4AA0-A9E0-33B049D4BC52}">
      <dgm:prSet/>
      <dgm:spPr/>
      <dgm:t>
        <a:bodyPr/>
        <a:lstStyle/>
        <a:p>
          <a:endParaRPr lang="en-US"/>
        </a:p>
      </dgm:t>
    </dgm:pt>
    <dgm:pt modelId="{B10E7D5F-570D-45D5-9200-6A6BDB592E9D}">
      <dgm:prSet custT="1"/>
      <dgm:spPr/>
      <dgm:t>
        <a:bodyPr/>
        <a:lstStyle/>
        <a:p>
          <a:r>
            <a:rPr lang="en-US" sz="1200" dirty="0"/>
            <a:t>Is this the right thing to do for the customer?</a:t>
          </a:r>
        </a:p>
      </dgm:t>
    </dgm:pt>
    <dgm:pt modelId="{424C15F8-FDBB-4684-9AB0-3AB36B2201AF}" type="parTrans" cxnId="{ED0005D0-F0FC-4209-BC0D-B254C6CD66AE}">
      <dgm:prSet/>
      <dgm:spPr/>
      <dgm:t>
        <a:bodyPr/>
        <a:lstStyle/>
        <a:p>
          <a:endParaRPr lang="en-US"/>
        </a:p>
      </dgm:t>
    </dgm:pt>
    <dgm:pt modelId="{7C0E9EA4-C164-430A-9EF0-7BEAB3E3D4F6}" type="sibTrans" cxnId="{ED0005D0-F0FC-4209-BC0D-B254C6CD66AE}">
      <dgm:prSet/>
      <dgm:spPr/>
      <dgm:t>
        <a:bodyPr/>
        <a:lstStyle/>
        <a:p>
          <a:endParaRPr lang="en-US"/>
        </a:p>
      </dgm:t>
    </dgm:pt>
    <dgm:pt modelId="{8555E220-8729-429E-80EC-8291DD8C85AC}">
      <dgm:prSet custT="1"/>
      <dgm:spPr/>
      <dgm:t>
        <a:bodyPr/>
        <a:lstStyle/>
        <a:p>
          <a:r>
            <a:rPr lang="en-US" sz="1200" dirty="0"/>
            <a:t>Does this align with our core values</a:t>
          </a:r>
        </a:p>
      </dgm:t>
    </dgm:pt>
    <dgm:pt modelId="{64B995E9-60C8-4890-B037-462456A65E76}" type="parTrans" cxnId="{AB34C0CB-C3E0-4D6D-9442-9B26CFF9BCEF}">
      <dgm:prSet/>
      <dgm:spPr/>
      <dgm:t>
        <a:bodyPr/>
        <a:lstStyle/>
        <a:p>
          <a:endParaRPr lang="en-US"/>
        </a:p>
      </dgm:t>
    </dgm:pt>
    <dgm:pt modelId="{FAF7CD3B-2F09-489C-A660-1F9BD74926C3}" type="sibTrans" cxnId="{AB34C0CB-C3E0-4D6D-9442-9B26CFF9BCEF}">
      <dgm:prSet/>
      <dgm:spPr/>
      <dgm:t>
        <a:bodyPr/>
        <a:lstStyle/>
        <a:p>
          <a:endParaRPr lang="en-US"/>
        </a:p>
      </dgm:t>
    </dgm:pt>
    <dgm:pt modelId="{553199A6-0E1A-4FEA-8C1F-53686F2898E3}">
      <dgm:prSet custT="1"/>
      <dgm:spPr/>
      <dgm:t>
        <a:bodyPr/>
        <a:lstStyle/>
        <a:p>
          <a:r>
            <a:rPr lang="en-US" sz="1200" dirty="0"/>
            <a:t>Am I willing to be held accountable for doing this?</a:t>
          </a:r>
        </a:p>
      </dgm:t>
    </dgm:pt>
    <dgm:pt modelId="{9D8AC4FD-1898-4E4D-997B-35648850E576}" type="parTrans" cxnId="{5F97A16F-8518-4AE2-90CD-A53FCAA940C3}">
      <dgm:prSet/>
      <dgm:spPr/>
      <dgm:t>
        <a:bodyPr/>
        <a:lstStyle/>
        <a:p>
          <a:endParaRPr lang="en-US"/>
        </a:p>
      </dgm:t>
    </dgm:pt>
    <dgm:pt modelId="{7B12BC95-8EE0-42D9-91FD-1510E5FEC320}" type="sibTrans" cxnId="{5F97A16F-8518-4AE2-90CD-A53FCAA940C3}">
      <dgm:prSet/>
      <dgm:spPr/>
      <dgm:t>
        <a:bodyPr/>
        <a:lstStyle/>
        <a:p>
          <a:endParaRPr lang="en-US"/>
        </a:p>
      </dgm:t>
    </dgm:pt>
    <dgm:pt modelId="{DB9ABB2B-5C1A-46BC-BA9C-44561BAE02B1}">
      <dgm:prSet phldrT="[Text]" custT="1"/>
      <dgm:spPr/>
      <dgm:t>
        <a:bodyPr/>
        <a:lstStyle/>
        <a:p>
          <a:r>
            <a:rPr lang="en-US" sz="1200" dirty="0"/>
            <a:t>Document in appropriate areas and communicate in shift reports. </a:t>
          </a:r>
          <a:endParaRPr lang="en-US" sz="800" dirty="0"/>
        </a:p>
      </dgm:t>
    </dgm:pt>
    <dgm:pt modelId="{9C2C71AF-7EF9-443A-8030-50961C85760E}" type="parTrans" cxnId="{F14D4DA3-512A-4791-84F4-6C005AA67811}">
      <dgm:prSet/>
      <dgm:spPr/>
      <dgm:t>
        <a:bodyPr/>
        <a:lstStyle/>
        <a:p>
          <a:endParaRPr lang="en-US"/>
        </a:p>
      </dgm:t>
    </dgm:pt>
    <dgm:pt modelId="{560CBF2B-DEEE-4432-93B4-F1DCBBE9641D}" type="sibTrans" cxnId="{F14D4DA3-512A-4791-84F4-6C005AA67811}">
      <dgm:prSet/>
      <dgm:spPr/>
      <dgm:t>
        <a:bodyPr/>
        <a:lstStyle/>
        <a:p>
          <a:endParaRPr lang="en-US"/>
        </a:p>
      </dgm:t>
    </dgm:pt>
    <dgm:pt modelId="{80C5BB29-5CFE-41A5-B4DB-7E6C0D0C3B1B}" type="pres">
      <dgm:prSet presAssocID="{95B7E917-CCFC-4588-9D3C-DED6A378EA54}" presName="linearFlow" presStyleCnt="0">
        <dgm:presLayoutVars>
          <dgm:dir/>
          <dgm:animLvl val="lvl"/>
          <dgm:resizeHandles val="exact"/>
        </dgm:presLayoutVars>
      </dgm:prSet>
      <dgm:spPr/>
    </dgm:pt>
    <dgm:pt modelId="{0B4E4E0D-40FB-44D2-9A1C-50B0D8AEE30C}" type="pres">
      <dgm:prSet presAssocID="{79671BAA-BC12-4ECE-BBBF-19AF839650B0}" presName="composite" presStyleCnt="0"/>
      <dgm:spPr/>
    </dgm:pt>
    <dgm:pt modelId="{42AC61A2-6333-4C89-A0FB-58CA4CE894F9}" type="pres">
      <dgm:prSet presAssocID="{79671BAA-BC12-4ECE-BBBF-19AF839650B0}" presName="parentText" presStyleLbl="alignNode1" presStyleIdx="0" presStyleCnt="6">
        <dgm:presLayoutVars>
          <dgm:chMax val="1"/>
          <dgm:bulletEnabled val="1"/>
        </dgm:presLayoutVars>
      </dgm:prSet>
      <dgm:spPr/>
    </dgm:pt>
    <dgm:pt modelId="{87A977C8-8BB6-4222-9078-08E864F9E50B}" type="pres">
      <dgm:prSet presAssocID="{79671BAA-BC12-4ECE-BBBF-19AF839650B0}" presName="descendantText" presStyleLbl="alignAcc1" presStyleIdx="0" presStyleCnt="6" custScaleY="146098" custLinFactNeighborX="1013" custLinFactNeighborY="-2043">
        <dgm:presLayoutVars>
          <dgm:bulletEnabled val="1"/>
        </dgm:presLayoutVars>
      </dgm:prSet>
      <dgm:spPr/>
    </dgm:pt>
    <dgm:pt modelId="{3C05A227-6C52-438B-BF26-8911E72E614A}" type="pres">
      <dgm:prSet presAssocID="{BFCE5802-80CE-486C-A3EC-10778F342DF2}" presName="sp" presStyleCnt="0"/>
      <dgm:spPr/>
    </dgm:pt>
    <dgm:pt modelId="{2B24702F-F55F-4A7E-AA7E-4B436F9F457D}" type="pres">
      <dgm:prSet presAssocID="{6D797B18-F087-458A-904D-DD371231685A}" presName="composite" presStyleCnt="0"/>
      <dgm:spPr/>
    </dgm:pt>
    <dgm:pt modelId="{6B14E603-C442-4224-BA1F-AD36ACE7D9E2}" type="pres">
      <dgm:prSet presAssocID="{6D797B18-F087-458A-904D-DD371231685A}" presName="parentText" presStyleLbl="alignNode1" presStyleIdx="1" presStyleCnt="6">
        <dgm:presLayoutVars>
          <dgm:chMax val="1"/>
          <dgm:bulletEnabled val="1"/>
        </dgm:presLayoutVars>
      </dgm:prSet>
      <dgm:spPr/>
    </dgm:pt>
    <dgm:pt modelId="{99438F06-8621-4C4E-9B99-1EB101A29280}" type="pres">
      <dgm:prSet presAssocID="{6D797B18-F087-458A-904D-DD371231685A}" presName="descendantText" presStyleLbl="alignAcc1" presStyleIdx="1" presStyleCnt="6">
        <dgm:presLayoutVars>
          <dgm:bulletEnabled val="1"/>
        </dgm:presLayoutVars>
      </dgm:prSet>
      <dgm:spPr/>
    </dgm:pt>
    <dgm:pt modelId="{594B9A47-3DD6-45E7-B00B-88E6B8724752}" type="pres">
      <dgm:prSet presAssocID="{660AE209-93B6-4736-A64E-698282A0C25F}" presName="sp" presStyleCnt="0"/>
      <dgm:spPr/>
    </dgm:pt>
    <dgm:pt modelId="{BFACF117-0960-411D-9BA5-FD3270CB75D0}" type="pres">
      <dgm:prSet presAssocID="{91F36401-CBBB-4F33-B926-50D230A82F2D}" presName="composite" presStyleCnt="0"/>
      <dgm:spPr/>
    </dgm:pt>
    <dgm:pt modelId="{E8104804-4DED-4A38-8384-C4BCD0A8DE64}" type="pres">
      <dgm:prSet presAssocID="{91F36401-CBBB-4F33-B926-50D230A82F2D}" presName="parentText" presStyleLbl="alignNode1" presStyleIdx="2" presStyleCnt="6">
        <dgm:presLayoutVars>
          <dgm:chMax val="1"/>
          <dgm:bulletEnabled val="1"/>
        </dgm:presLayoutVars>
      </dgm:prSet>
      <dgm:spPr/>
    </dgm:pt>
    <dgm:pt modelId="{560CB0DE-7F16-4388-9533-4F9A13FDC3C1}" type="pres">
      <dgm:prSet presAssocID="{91F36401-CBBB-4F33-B926-50D230A82F2D}" presName="descendantText" presStyleLbl="alignAcc1" presStyleIdx="2" presStyleCnt="6">
        <dgm:presLayoutVars>
          <dgm:bulletEnabled val="1"/>
        </dgm:presLayoutVars>
      </dgm:prSet>
      <dgm:spPr/>
    </dgm:pt>
    <dgm:pt modelId="{187B6880-99EE-43A7-810D-071160D53527}" type="pres">
      <dgm:prSet presAssocID="{0B176A88-255E-47F6-B59D-A298AE176560}" presName="sp" presStyleCnt="0"/>
      <dgm:spPr/>
    </dgm:pt>
    <dgm:pt modelId="{A00B58F9-CE0D-432E-A58C-9FB825DA31EB}" type="pres">
      <dgm:prSet presAssocID="{5C1B72D9-EA0F-44A4-927D-70A7A87425E0}" presName="composite" presStyleCnt="0"/>
      <dgm:spPr/>
    </dgm:pt>
    <dgm:pt modelId="{DFBDFBF3-B27A-4326-A83A-C66910B37A4C}" type="pres">
      <dgm:prSet presAssocID="{5C1B72D9-EA0F-44A4-927D-70A7A87425E0}" presName="parentText" presStyleLbl="alignNode1" presStyleIdx="3" presStyleCnt="6">
        <dgm:presLayoutVars>
          <dgm:chMax val="1"/>
          <dgm:bulletEnabled val="1"/>
        </dgm:presLayoutVars>
      </dgm:prSet>
      <dgm:spPr/>
    </dgm:pt>
    <dgm:pt modelId="{18C5E281-B5E7-415A-8DC2-721FEB37436A}" type="pres">
      <dgm:prSet presAssocID="{5C1B72D9-EA0F-44A4-927D-70A7A87425E0}" presName="descendantText" presStyleLbl="alignAcc1" presStyleIdx="3" presStyleCnt="6">
        <dgm:presLayoutVars>
          <dgm:bulletEnabled val="1"/>
        </dgm:presLayoutVars>
      </dgm:prSet>
      <dgm:spPr/>
    </dgm:pt>
    <dgm:pt modelId="{4A39B343-0E77-4CCF-946B-863643DF92ED}" type="pres">
      <dgm:prSet presAssocID="{704E80F7-107D-4DE8-876B-94FF0848B635}" presName="sp" presStyleCnt="0"/>
      <dgm:spPr/>
    </dgm:pt>
    <dgm:pt modelId="{02970234-D6C3-4015-B716-D3C27899EA04}" type="pres">
      <dgm:prSet presAssocID="{B253C6A6-6F55-4CB1-A8C7-9CBA5AC4D6AF}" presName="composite" presStyleCnt="0"/>
      <dgm:spPr/>
    </dgm:pt>
    <dgm:pt modelId="{20E80263-74CE-4068-B386-ABB397972ACB}" type="pres">
      <dgm:prSet presAssocID="{B253C6A6-6F55-4CB1-A8C7-9CBA5AC4D6AF}" presName="parentText" presStyleLbl="alignNode1" presStyleIdx="4" presStyleCnt="6">
        <dgm:presLayoutVars>
          <dgm:chMax val="1"/>
          <dgm:bulletEnabled val="1"/>
        </dgm:presLayoutVars>
      </dgm:prSet>
      <dgm:spPr/>
    </dgm:pt>
    <dgm:pt modelId="{5638F6F5-E291-43DA-A170-F63C17C42576}" type="pres">
      <dgm:prSet presAssocID="{B253C6A6-6F55-4CB1-A8C7-9CBA5AC4D6AF}" presName="descendantText" presStyleLbl="alignAcc1" presStyleIdx="4" presStyleCnt="6" custScaleY="148957">
        <dgm:presLayoutVars>
          <dgm:bulletEnabled val="1"/>
        </dgm:presLayoutVars>
      </dgm:prSet>
      <dgm:spPr/>
    </dgm:pt>
    <dgm:pt modelId="{4A892FBB-8C84-4470-A733-3614894B1353}" type="pres">
      <dgm:prSet presAssocID="{2400828D-E8E0-4975-9160-9494CD43B830}" presName="sp" presStyleCnt="0"/>
      <dgm:spPr/>
    </dgm:pt>
    <dgm:pt modelId="{6EDC501E-AF14-4AB2-ADAA-E2B7C707976B}" type="pres">
      <dgm:prSet presAssocID="{CD3799AD-2248-4879-8720-039CE1D2F676}" presName="composite" presStyleCnt="0"/>
      <dgm:spPr/>
    </dgm:pt>
    <dgm:pt modelId="{C9323A73-59B7-42F4-BE24-A629F762F850}" type="pres">
      <dgm:prSet presAssocID="{CD3799AD-2248-4879-8720-039CE1D2F676}" presName="parentText" presStyleLbl="alignNode1" presStyleIdx="5" presStyleCnt="6">
        <dgm:presLayoutVars>
          <dgm:chMax val="1"/>
          <dgm:bulletEnabled val="1"/>
        </dgm:presLayoutVars>
      </dgm:prSet>
      <dgm:spPr/>
    </dgm:pt>
    <dgm:pt modelId="{1B72619C-CEF6-4677-BAE3-0954544C619F}" type="pres">
      <dgm:prSet presAssocID="{CD3799AD-2248-4879-8720-039CE1D2F676}" presName="descendantText" presStyleLbl="alignAcc1" presStyleIdx="5" presStyleCnt="6">
        <dgm:presLayoutVars>
          <dgm:bulletEnabled val="1"/>
        </dgm:presLayoutVars>
      </dgm:prSet>
      <dgm:spPr/>
    </dgm:pt>
  </dgm:ptLst>
  <dgm:cxnLst>
    <dgm:cxn modelId="{42A41104-1DED-4CA5-A92B-3055F7648A76}" type="presOf" srcId="{2E760DDE-659C-414B-B234-5A7DE9DD3936}" destId="{87A977C8-8BB6-4222-9078-08E864F9E50B}" srcOrd="0" destOrd="2" presId="urn:microsoft.com/office/officeart/2005/8/layout/chevron2"/>
    <dgm:cxn modelId="{9256D711-C625-47A2-B0C2-A82A209D9C17}" type="presOf" srcId="{94DCC170-E37A-4EAE-A4DA-D77BDD4D8412}" destId="{87A977C8-8BB6-4222-9078-08E864F9E50B}" srcOrd="0" destOrd="0" presId="urn:microsoft.com/office/officeart/2005/8/layout/chevron2"/>
    <dgm:cxn modelId="{D552CE15-5DB9-40BD-9D47-1EBA8B56215D}" srcId="{CD3799AD-2248-4879-8720-039CE1D2F676}" destId="{C9E3F998-EC50-44AB-97FC-7E205640E017}" srcOrd="0" destOrd="0" parTransId="{21CD7783-A68F-4947-A0FB-17FBA6F797A8}" sibTransId="{8891EFBD-01AF-4300-94E0-AF351A4F00D5}"/>
    <dgm:cxn modelId="{4D665C17-81B2-4556-ACBE-0F3B44F8FF97}" srcId="{5C1B72D9-EA0F-44A4-927D-70A7A87425E0}" destId="{7556D7CF-ED68-4CE4-86AF-601737E332C6}" srcOrd="0" destOrd="0" parTransId="{1A04B0B9-D6AF-45EF-AE1E-C1C93009A360}" sibTransId="{46126B4E-19CC-42CC-821F-1900CEDFBB5D}"/>
    <dgm:cxn modelId="{6658D318-2921-4846-9C65-F45016C84ACC}" type="presOf" srcId="{7556D7CF-ED68-4CE4-86AF-601737E332C6}" destId="{18C5E281-B5E7-415A-8DC2-721FEB37436A}" srcOrd="0" destOrd="0" presId="urn:microsoft.com/office/officeart/2005/8/layout/chevron2"/>
    <dgm:cxn modelId="{DA10C319-DE59-483B-8C09-89569C6A9539}" type="presOf" srcId="{44DF3937-5EBD-4A91-933F-BD94F68A97BA}" destId="{560CB0DE-7F16-4388-9533-4F9A13FDC3C1}" srcOrd="0" destOrd="1" presId="urn:microsoft.com/office/officeart/2005/8/layout/chevron2"/>
    <dgm:cxn modelId="{20F30B21-C095-41E6-8F0C-6354C44C51CB}" srcId="{6D797B18-F087-458A-904D-DD371231685A}" destId="{E6AC9E6C-D02E-4EBE-A9D8-F638A37ED08D}" srcOrd="0" destOrd="0" parTransId="{89962C47-032F-4932-95A2-60E46856D3A9}" sibTransId="{BCE14E3F-9D6A-4ADC-BB50-58AD7DA03744}"/>
    <dgm:cxn modelId="{E53D2F2F-D9A1-4F5C-AE82-67D2A3B590A8}" type="presOf" srcId="{A4FB98E1-65F5-4A1D-88E9-EE278A6D4133}" destId="{560CB0DE-7F16-4388-9533-4F9A13FDC3C1}" srcOrd="0" destOrd="0" presId="urn:microsoft.com/office/officeart/2005/8/layout/chevron2"/>
    <dgm:cxn modelId="{7664E930-82E5-4E6D-AAA9-92DBA8DBAAFD}" srcId="{95B7E917-CCFC-4588-9D3C-DED6A378EA54}" destId="{CD3799AD-2248-4879-8720-039CE1D2F676}" srcOrd="5" destOrd="0" parTransId="{795F95E7-0C0D-4743-A00D-8ACA0F077F71}" sibTransId="{B771CAF1-2F93-4635-8C88-D72F62DC118E}"/>
    <dgm:cxn modelId="{75150237-B15D-4DD0-8E1D-2E880D31A0E9}" srcId="{95B7E917-CCFC-4588-9D3C-DED6A378EA54}" destId="{91F36401-CBBB-4F33-B926-50D230A82F2D}" srcOrd="2" destOrd="0" parTransId="{FB99C39A-D10A-4B1B-9F0D-92F1A87F08E4}" sibTransId="{0B176A88-255E-47F6-B59D-A298AE176560}"/>
    <dgm:cxn modelId="{87C19637-A8C1-4C48-BFF4-8D2F4F406EA7}" srcId="{6D797B18-F087-458A-904D-DD371231685A}" destId="{83C38235-6690-48B3-8EA7-6110D1CD31F4}" srcOrd="1" destOrd="0" parTransId="{2B2F742B-2229-4E05-9D8E-70C5AD153B86}" sibTransId="{374BCF27-1FF7-4291-AF78-42E1E5A93FC4}"/>
    <dgm:cxn modelId="{32B4B93E-5471-40CD-9CE8-1EB918934DBD}" srcId="{91F36401-CBBB-4F33-B926-50D230A82F2D}" destId="{44DF3937-5EBD-4A91-933F-BD94F68A97BA}" srcOrd="1" destOrd="0" parTransId="{F773E0F7-81FD-429D-9AF8-8A0DAF824BD9}" sibTransId="{66414A5A-FB8C-4F57-B0B3-72BE3826D0A3}"/>
    <dgm:cxn modelId="{F14E2F5D-035A-43F7-9077-8939B6E58E18}" type="presOf" srcId="{84AFAC13-0559-4733-8B1F-3CD6A604DEF2}" destId="{18C5E281-B5E7-415A-8DC2-721FEB37436A}" srcOrd="0" destOrd="1" presId="urn:microsoft.com/office/officeart/2005/8/layout/chevron2"/>
    <dgm:cxn modelId="{01ADF362-248D-414E-8189-1FDA5BAD6CD6}" srcId="{95B7E917-CCFC-4588-9D3C-DED6A378EA54}" destId="{5C1B72D9-EA0F-44A4-927D-70A7A87425E0}" srcOrd="3" destOrd="0" parTransId="{ECE57DD1-EA8C-42CD-809C-5D05DBAB203D}" sibTransId="{704E80F7-107D-4DE8-876B-94FF0848B635}"/>
    <dgm:cxn modelId="{D5A48063-6B29-40DC-A13D-25D6E78B6A2B}" type="presOf" srcId="{26EE9EB7-2AAE-4DC2-A3C6-6401BD56748E}" destId="{87A977C8-8BB6-4222-9078-08E864F9E50B}" srcOrd="0" destOrd="1" presId="urn:microsoft.com/office/officeart/2005/8/layout/chevron2"/>
    <dgm:cxn modelId="{7375316E-21D3-4428-A889-9F35998E1D6E}" srcId="{79671BAA-BC12-4ECE-BBBF-19AF839650B0}" destId="{2E760DDE-659C-414B-B234-5A7DE9DD3936}" srcOrd="2" destOrd="0" parTransId="{279E866D-BE91-4C14-B7BD-66820F59C62D}" sibTransId="{98122317-9E22-40B7-801B-877E2A1DF8D8}"/>
    <dgm:cxn modelId="{5F97A16F-8518-4AE2-90CD-A53FCAA940C3}" srcId="{B253C6A6-6F55-4CB1-A8C7-9CBA5AC4D6AF}" destId="{553199A6-0E1A-4FEA-8C1F-53686F2898E3}" srcOrd="3" destOrd="0" parTransId="{9D8AC4FD-1898-4E4D-997B-35648850E576}" sibTransId="{7B12BC95-8EE0-42D9-91FD-1510E5FEC320}"/>
    <dgm:cxn modelId="{EDE75D73-DEBA-4BC7-9F78-7CF0EC8EF0FE}" type="presOf" srcId="{79671BAA-BC12-4ECE-BBBF-19AF839650B0}" destId="{42AC61A2-6333-4C89-A0FB-58CA4CE894F9}" srcOrd="0" destOrd="0" presId="urn:microsoft.com/office/officeart/2005/8/layout/chevron2"/>
    <dgm:cxn modelId="{91F97F55-D50E-47E3-A17B-6BFF8EF5E1E0}" srcId="{95B7E917-CCFC-4588-9D3C-DED6A378EA54}" destId="{B253C6A6-6F55-4CB1-A8C7-9CBA5AC4D6AF}" srcOrd="4" destOrd="0" parTransId="{BF0AD8D7-9D09-48FE-8EFA-C602916D536E}" sibTransId="{2400828D-E8E0-4975-9160-9494CD43B830}"/>
    <dgm:cxn modelId="{3C26B479-49C9-4613-8BE7-3817AB84D149}" type="presOf" srcId="{95B7E917-CCFC-4588-9D3C-DED6A378EA54}" destId="{80C5BB29-5CFE-41A5-B4DB-7E6C0D0C3B1B}" srcOrd="0" destOrd="0" presId="urn:microsoft.com/office/officeart/2005/8/layout/chevron2"/>
    <dgm:cxn modelId="{8D8D0F5A-AB23-46E1-9808-52AA6023F507}" srcId="{95B7E917-CCFC-4588-9D3C-DED6A378EA54}" destId="{79671BAA-BC12-4ECE-BBBF-19AF839650B0}" srcOrd="0" destOrd="0" parTransId="{495C2A90-F007-4CD8-92AB-EC9A770FF02C}" sibTransId="{BFCE5802-80CE-486C-A3EC-10778F342DF2}"/>
    <dgm:cxn modelId="{01AB275A-16E4-4B9B-B349-FF4EEFFA23BA}" type="presOf" srcId="{8555E220-8729-429E-80EC-8291DD8C85AC}" destId="{5638F6F5-E291-43DA-A170-F63C17C42576}" srcOrd="0" destOrd="2" presId="urn:microsoft.com/office/officeart/2005/8/layout/chevron2"/>
    <dgm:cxn modelId="{10CFFE8B-AFAA-4C71-9CF7-CE0157A3D7E8}" srcId="{91F36401-CBBB-4F33-B926-50D230A82F2D}" destId="{A4FB98E1-65F5-4A1D-88E9-EE278A6D4133}" srcOrd="0" destOrd="0" parTransId="{A2C9CB91-E458-42BD-9A54-DED244C89C6A}" sibTransId="{B4F30455-61BF-403C-BA35-FD2D4E13F590}"/>
    <dgm:cxn modelId="{B276428F-CD06-45C7-B219-EA6C34CF6BAE}" type="presOf" srcId="{B10E7D5F-570D-45D5-9200-6A6BDB592E9D}" destId="{5638F6F5-E291-43DA-A170-F63C17C42576}" srcOrd="0" destOrd="1" presId="urn:microsoft.com/office/officeart/2005/8/layout/chevron2"/>
    <dgm:cxn modelId="{7E773C91-05FD-47D1-AF48-1BB8C33B9E46}" srcId="{95B7E917-CCFC-4588-9D3C-DED6A378EA54}" destId="{6D797B18-F087-458A-904D-DD371231685A}" srcOrd="1" destOrd="0" parTransId="{BAA2C120-B5C9-4EC7-84DA-ED2D31C78E64}" sibTransId="{660AE209-93B6-4736-A64E-698282A0C25F}"/>
    <dgm:cxn modelId="{27BD2494-627D-4302-80E5-EFC8737555B2}" srcId="{79671BAA-BC12-4ECE-BBBF-19AF839650B0}" destId="{94DCC170-E37A-4EAE-A4DA-D77BDD4D8412}" srcOrd="0" destOrd="0" parTransId="{801FE12B-1C4E-4DC5-A7CE-FFBA48C809CA}" sibTransId="{7877C6CE-B20D-4819-942F-856FF23CE9FE}"/>
    <dgm:cxn modelId="{51345494-7362-4185-A063-84F6942482B1}" type="presOf" srcId="{5C1B72D9-EA0F-44A4-927D-70A7A87425E0}" destId="{DFBDFBF3-B27A-4326-A83A-C66910B37A4C}" srcOrd="0" destOrd="0" presId="urn:microsoft.com/office/officeart/2005/8/layout/chevron2"/>
    <dgm:cxn modelId="{F14D4DA3-512A-4791-84F4-6C005AA67811}" srcId="{CD3799AD-2248-4879-8720-039CE1D2F676}" destId="{DB9ABB2B-5C1A-46BC-BA9C-44561BAE02B1}" srcOrd="1" destOrd="0" parTransId="{9C2C71AF-7EF9-443A-8030-50961C85760E}" sibTransId="{560CBF2B-DEEE-4432-93B4-F1DCBBE9641D}"/>
    <dgm:cxn modelId="{B5B47FA5-435B-4AA0-A9E0-33B049D4BC52}" srcId="{B253C6A6-6F55-4CB1-A8C7-9CBA5AC4D6AF}" destId="{8C5368AC-AFA4-4CC2-B715-9DA203D46108}" srcOrd="0" destOrd="0" parTransId="{2042F95C-E3CF-4285-9D32-1C7966437EB6}" sibTransId="{C5CF0520-895E-446E-9141-2004BE9AB49C}"/>
    <dgm:cxn modelId="{8672DDA6-83E5-4B37-85DA-795A85FD63C0}" type="presOf" srcId="{ED42EFF6-355C-419E-974A-D872E2885E21}" destId="{87A977C8-8BB6-4222-9078-08E864F9E50B}" srcOrd="0" destOrd="3" presId="urn:microsoft.com/office/officeart/2005/8/layout/chevron2"/>
    <dgm:cxn modelId="{843BC9AD-81A6-4659-8E75-F0CE4F3DB99F}" srcId="{5C1B72D9-EA0F-44A4-927D-70A7A87425E0}" destId="{84AFAC13-0559-4733-8B1F-3CD6A604DEF2}" srcOrd="1" destOrd="0" parTransId="{A1E9E33E-8B19-4123-9C36-52E3D09722DF}" sibTransId="{0A70E9D2-2C9F-4C5F-8C1B-1CB5657D8422}"/>
    <dgm:cxn modelId="{0682E4AD-4374-4D0F-AFE1-E6C8200FDF52}" type="presOf" srcId="{6D797B18-F087-458A-904D-DD371231685A}" destId="{6B14E603-C442-4224-BA1F-AD36ACE7D9E2}" srcOrd="0" destOrd="0" presId="urn:microsoft.com/office/officeart/2005/8/layout/chevron2"/>
    <dgm:cxn modelId="{4965F6B1-9673-4D9D-A265-B94B4F4934DA}" srcId="{79671BAA-BC12-4ECE-BBBF-19AF839650B0}" destId="{26EE9EB7-2AAE-4DC2-A3C6-6401BD56748E}" srcOrd="1" destOrd="0" parTransId="{84D7FEE9-B5AC-47FA-9B63-81D4982CEE77}" sibTransId="{5A38FB97-4230-4389-A570-A6E60F43F67C}"/>
    <dgm:cxn modelId="{628F11B3-9968-4066-A0F2-19F7D83C6249}" type="presOf" srcId="{B253C6A6-6F55-4CB1-A8C7-9CBA5AC4D6AF}" destId="{20E80263-74CE-4068-B386-ABB397972ACB}" srcOrd="0" destOrd="0" presId="urn:microsoft.com/office/officeart/2005/8/layout/chevron2"/>
    <dgm:cxn modelId="{85D11DC0-575E-4BF8-A371-27D974AEBDDF}" srcId="{79671BAA-BC12-4ECE-BBBF-19AF839650B0}" destId="{ED42EFF6-355C-419E-974A-D872E2885E21}" srcOrd="3" destOrd="0" parTransId="{893D1511-29BB-438F-B870-5C20A8FF4784}" sibTransId="{C9503BFA-E533-4338-AE70-0AFB64E0E177}"/>
    <dgm:cxn modelId="{1ABB48C0-B58A-46C5-BB83-D4CDEB5A0068}" type="presOf" srcId="{CD3799AD-2248-4879-8720-039CE1D2F676}" destId="{C9323A73-59B7-42F4-BE24-A629F762F850}" srcOrd="0" destOrd="0" presId="urn:microsoft.com/office/officeart/2005/8/layout/chevron2"/>
    <dgm:cxn modelId="{251DFAC3-09D0-499A-AFF9-B6601579E86C}" type="presOf" srcId="{E6AC9E6C-D02E-4EBE-A9D8-F638A37ED08D}" destId="{99438F06-8621-4C4E-9B99-1EB101A29280}" srcOrd="0" destOrd="0" presId="urn:microsoft.com/office/officeart/2005/8/layout/chevron2"/>
    <dgm:cxn modelId="{AB34C0CB-C3E0-4D6D-9442-9B26CFF9BCEF}" srcId="{B253C6A6-6F55-4CB1-A8C7-9CBA5AC4D6AF}" destId="{8555E220-8729-429E-80EC-8291DD8C85AC}" srcOrd="2" destOrd="0" parTransId="{64B995E9-60C8-4890-B037-462456A65E76}" sibTransId="{FAF7CD3B-2F09-489C-A660-1F9BD74926C3}"/>
    <dgm:cxn modelId="{ED0005D0-F0FC-4209-BC0D-B254C6CD66AE}" srcId="{B253C6A6-6F55-4CB1-A8C7-9CBA5AC4D6AF}" destId="{B10E7D5F-570D-45D5-9200-6A6BDB592E9D}" srcOrd="1" destOrd="0" parTransId="{424C15F8-FDBB-4684-9AB0-3AB36B2201AF}" sibTransId="{7C0E9EA4-C164-430A-9EF0-7BEAB3E3D4F6}"/>
    <dgm:cxn modelId="{08D3B0D6-57D4-4C17-83EB-99F0EB28A0DE}" type="presOf" srcId="{553199A6-0E1A-4FEA-8C1F-53686F2898E3}" destId="{5638F6F5-E291-43DA-A170-F63C17C42576}" srcOrd="0" destOrd="3" presId="urn:microsoft.com/office/officeart/2005/8/layout/chevron2"/>
    <dgm:cxn modelId="{1AAEAADF-DD60-4B3A-BE47-ECFCA65AE302}" type="presOf" srcId="{83C38235-6690-48B3-8EA7-6110D1CD31F4}" destId="{99438F06-8621-4C4E-9B99-1EB101A29280}" srcOrd="0" destOrd="1" presId="urn:microsoft.com/office/officeart/2005/8/layout/chevron2"/>
    <dgm:cxn modelId="{372358E5-E540-4856-B7C3-D475286478B8}" type="presOf" srcId="{DB9ABB2B-5C1A-46BC-BA9C-44561BAE02B1}" destId="{1B72619C-CEF6-4677-BAE3-0954544C619F}" srcOrd="0" destOrd="1" presId="urn:microsoft.com/office/officeart/2005/8/layout/chevron2"/>
    <dgm:cxn modelId="{996605EB-D9D4-4654-B244-FD0E84AF0E51}" type="presOf" srcId="{91F36401-CBBB-4F33-B926-50D230A82F2D}" destId="{E8104804-4DED-4A38-8384-C4BCD0A8DE64}" srcOrd="0" destOrd="0" presId="urn:microsoft.com/office/officeart/2005/8/layout/chevron2"/>
    <dgm:cxn modelId="{F72B23FB-B92F-4923-B47C-1361A55CA2BC}" type="presOf" srcId="{C9E3F998-EC50-44AB-97FC-7E205640E017}" destId="{1B72619C-CEF6-4677-BAE3-0954544C619F}" srcOrd="0" destOrd="0" presId="urn:microsoft.com/office/officeart/2005/8/layout/chevron2"/>
    <dgm:cxn modelId="{1B73F7FB-C5E2-407F-B892-6C6EAEC227F0}" type="presOf" srcId="{8C5368AC-AFA4-4CC2-B715-9DA203D46108}" destId="{5638F6F5-E291-43DA-A170-F63C17C42576}" srcOrd="0" destOrd="0" presId="urn:microsoft.com/office/officeart/2005/8/layout/chevron2"/>
    <dgm:cxn modelId="{28B5BAB6-EF83-44D9-8F1A-346DC37A0686}" type="presParOf" srcId="{80C5BB29-5CFE-41A5-B4DB-7E6C0D0C3B1B}" destId="{0B4E4E0D-40FB-44D2-9A1C-50B0D8AEE30C}" srcOrd="0" destOrd="0" presId="urn:microsoft.com/office/officeart/2005/8/layout/chevron2"/>
    <dgm:cxn modelId="{64C41F30-3D13-4EA9-BA0A-614BF13C2BAD}" type="presParOf" srcId="{0B4E4E0D-40FB-44D2-9A1C-50B0D8AEE30C}" destId="{42AC61A2-6333-4C89-A0FB-58CA4CE894F9}" srcOrd="0" destOrd="0" presId="urn:microsoft.com/office/officeart/2005/8/layout/chevron2"/>
    <dgm:cxn modelId="{8BD3AEAE-CF69-4449-80A4-60FC59C4C5DE}" type="presParOf" srcId="{0B4E4E0D-40FB-44D2-9A1C-50B0D8AEE30C}" destId="{87A977C8-8BB6-4222-9078-08E864F9E50B}" srcOrd="1" destOrd="0" presId="urn:microsoft.com/office/officeart/2005/8/layout/chevron2"/>
    <dgm:cxn modelId="{5F073409-BD2B-49AF-8F84-EADAF2194D27}" type="presParOf" srcId="{80C5BB29-5CFE-41A5-B4DB-7E6C0D0C3B1B}" destId="{3C05A227-6C52-438B-BF26-8911E72E614A}" srcOrd="1" destOrd="0" presId="urn:microsoft.com/office/officeart/2005/8/layout/chevron2"/>
    <dgm:cxn modelId="{D55E38AF-C6DB-418E-A268-B1F73C675251}" type="presParOf" srcId="{80C5BB29-5CFE-41A5-B4DB-7E6C0D0C3B1B}" destId="{2B24702F-F55F-4A7E-AA7E-4B436F9F457D}" srcOrd="2" destOrd="0" presId="urn:microsoft.com/office/officeart/2005/8/layout/chevron2"/>
    <dgm:cxn modelId="{96055204-3360-448C-9D41-F202728BD39D}" type="presParOf" srcId="{2B24702F-F55F-4A7E-AA7E-4B436F9F457D}" destId="{6B14E603-C442-4224-BA1F-AD36ACE7D9E2}" srcOrd="0" destOrd="0" presId="urn:microsoft.com/office/officeart/2005/8/layout/chevron2"/>
    <dgm:cxn modelId="{B99E49AE-BC77-43E9-BA81-967B61090076}" type="presParOf" srcId="{2B24702F-F55F-4A7E-AA7E-4B436F9F457D}" destId="{99438F06-8621-4C4E-9B99-1EB101A29280}" srcOrd="1" destOrd="0" presId="urn:microsoft.com/office/officeart/2005/8/layout/chevron2"/>
    <dgm:cxn modelId="{93F41C14-A03D-4FFF-BE5C-3665422421D5}" type="presParOf" srcId="{80C5BB29-5CFE-41A5-B4DB-7E6C0D0C3B1B}" destId="{594B9A47-3DD6-45E7-B00B-88E6B8724752}" srcOrd="3" destOrd="0" presId="urn:microsoft.com/office/officeart/2005/8/layout/chevron2"/>
    <dgm:cxn modelId="{A65876A4-B5A6-4E88-9212-B7304CE64D9D}" type="presParOf" srcId="{80C5BB29-5CFE-41A5-B4DB-7E6C0D0C3B1B}" destId="{BFACF117-0960-411D-9BA5-FD3270CB75D0}" srcOrd="4" destOrd="0" presId="urn:microsoft.com/office/officeart/2005/8/layout/chevron2"/>
    <dgm:cxn modelId="{BEC099FC-5005-4162-B7C1-F470F110D5C9}" type="presParOf" srcId="{BFACF117-0960-411D-9BA5-FD3270CB75D0}" destId="{E8104804-4DED-4A38-8384-C4BCD0A8DE64}" srcOrd="0" destOrd="0" presId="urn:microsoft.com/office/officeart/2005/8/layout/chevron2"/>
    <dgm:cxn modelId="{05A277AC-4E88-4743-8CCC-B9DCEBA92430}" type="presParOf" srcId="{BFACF117-0960-411D-9BA5-FD3270CB75D0}" destId="{560CB0DE-7F16-4388-9533-4F9A13FDC3C1}" srcOrd="1" destOrd="0" presId="urn:microsoft.com/office/officeart/2005/8/layout/chevron2"/>
    <dgm:cxn modelId="{EE8F8CEE-5E16-4369-857A-E90E5A0F4B4B}" type="presParOf" srcId="{80C5BB29-5CFE-41A5-B4DB-7E6C0D0C3B1B}" destId="{187B6880-99EE-43A7-810D-071160D53527}" srcOrd="5" destOrd="0" presId="urn:microsoft.com/office/officeart/2005/8/layout/chevron2"/>
    <dgm:cxn modelId="{2D7B455F-46A1-4C27-ABCA-2E01639F036C}" type="presParOf" srcId="{80C5BB29-5CFE-41A5-B4DB-7E6C0D0C3B1B}" destId="{A00B58F9-CE0D-432E-A58C-9FB825DA31EB}" srcOrd="6" destOrd="0" presId="urn:microsoft.com/office/officeart/2005/8/layout/chevron2"/>
    <dgm:cxn modelId="{09BCF469-C551-4A29-8684-A0399FA5C32C}" type="presParOf" srcId="{A00B58F9-CE0D-432E-A58C-9FB825DA31EB}" destId="{DFBDFBF3-B27A-4326-A83A-C66910B37A4C}" srcOrd="0" destOrd="0" presId="urn:microsoft.com/office/officeart/2005/8/layout/chevron2"/>
    <dgm:cxn modelId="{1F6B6821-60C4-473C-94D1-9736A190C32B}" type="presParOf" srcId="{A00B58F9-CE0D-432E-A58C-9FB825DA31EB}" destId="{18C5E281-B5E7-415A-8DC2-721FEB37436A}" srcOrd="1" destOrd="0" presId="urn:microsoft.com/office/officeart/2005/8/layout/chevron2"/>
    <dgm:cxn modelId="{24388F87-1B9B-4137-9911-F91D06950C70}" type="presParOf" srcId="{80C5BB29-5CFE-41A5-B4DB-7E6C0D0C3B1B}" destId="{4A39B343-0E77-4CCF-946B-863643DF92ED}" srcOrd="7" destOrd="0" presId="urn:microsoft.com/office/officeart/2005/8/layout/chevron2"/>
    <dgm:cxn modelId="{ACB0DF5E-B675-4BB3-88BC-63A0723D8DA0}" type="presParOf" srcId="{80C5BB29-5CFE-41A5-B4DB-7E6C0D0C3B1B}" destId="{02970234-D6C3-4015-B716-D3C27899EA04}" srcOrd="8" destOrd="0" presId="urn:microsoft.com/office/officeart/2005/8/layout/chevron2"/>
    <dgm:cxn modelId="{B138075C-C2AD-4BC9-85C3-FCFC2C28FAE1}" type="presParOf" srcId="{02970234-D6C3-4015-B716-D3C27899EA04}" destId="{20E80263-74CE-4068-B386-ABB397972ACB}" srcOrd="0" destOrd="0" presId="urn:microsoft.com/office/officeart/2005/8/layout/chevron2"/>
    <dgm:cxn modelId="{D1B46EFC-613F-45E4-AED8-3A1FAC95B661}" type="presParOf" srcId="{02970234-D6C3-4015-B716-D3C27899EA04}" destId="{5638F6F5-E291-43DA-A170-F63C17C42576}" srcOrd="1" destOrd="0" presId="urn:microsoft.com/office/officeart/2005/8/layout/chevron2"/>
    <dgm:cxn modelId="{EFAD5B53-29DE-4D14-9DAB-0AB01141D93C}" type="presParOf" srcId="{80C5BB29-5CFE-41A5-B4DB-7E6C0D0C3B1B}" destId="{4A892FBB-8C84-4470-A733-3614894B1353}" srcOrd="9" destOrd="0" presId="urn:microsoft.com/office/officeart/2005/8/layout/chevron2"/>
    <dgm:cxn modelId="{0E25CCE0-F1D8-4818-B182-7EBADF02ECC6}" type="presParOf" srcId="{80C5BB29-5CFE-41A5-B4DB-7E6C0D0C3B1B}" destId="{6EDC501E-AF14-4AB2-ADAA-E2B7C707976B}" srcOrd="10" destOrd="0" presId="urn:microsoft.com/office/officeart/2005/8/layout/chevron2"/>
    <dgm:cxn modelId="{3DDB3BEA-5608-47CB-9630-5D9FA7FBDDC7}" type="presParOf" srcId="{6EDC501E-AF14-4AB2-ADAA-E2B7C707976B}" destId="{C9323A73-59B7-42F4-BE24-A629F762F850}" srcOrd="0" destOrd="0" presId="urn:microsoft.com/office/officeart/2005/8/layout/chevron2"/>
    <dgm:cxn modelId="{3A3D9116-4F4F-40B5-8EFC-E6999057EA9B}" type="presParOf" srcId="{6EDC501E-AF14-4AB2-ADAA-E2B7C707976B}" destId="{1B72619C-CEF6-4677-BAE3-0954544C619F}"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C61A2-6333-4C89-A0FB-58CA4CE894F9}">
      <dsp:nvSpPr>
        <dsp:cNvPr id="0" name=""/>
        <dsp:cNvSpPr/>
      </dsp:nvSpPr>
      <dsp:spPr>
        <a:xfrm rot="5400000">
          <a:off x="-138374" y="303929"/>
          <a:ext cx="922494" cy="645745"/>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1</a:t>
          </a:r>
        </a:p>
      </dsp:txBody>
      <dsp:txXfrm rot="-5400000">
        <a:off x="1" y="488428"/>
        <a:ext cx="645745" cy="276749"/>
      </dsp:txXfrm>
    </dsp:sp>
    <dsp:sp modelId="{87A977C8-8BB6-4222-9078-08E864F9E50B}">
      <dsp:nvSpPr>
        <dsp:cNvPr id="0" name=""/>
        <dsp:cNvSpPr/>
      </dsp:nvSpPr>
      <dsp:spPr>
        <a:xfrm rot="5400000">
          <a:off x="3192072" y="-2531227"/>
          <a:ext cx="876034" cy="59686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Follow the L.E.A.R.N., H.E.A.R.T., or I L.E.A.D. Model</a:t>
          </a:r>
        </a:p>
        <a:p>
          <a:pPr marL="114300" lvl="1" indent="-114300" algn="l" defTabSz="533400">
            <a:lnSpc>
              <a:spcPct val="90000"/>
            </a:lnSpc>
            <a:spcBef>
              <a:spcPct val="0"/>
            </a:spcBef>
            <a:spcAft>
              <a:spcPct val="15000"/>
            </a:spcAft>
            <a:buChar char="•"/>
          </a:pPr>
          <a:r>
            <a:rPr lang="en-US" sz="1200" kern="1200" dirty="0"/>
            <a:t>Listen – Act – Apologize – Resolve – Notify</a:t>
          </a:r>
        </a:p>
        <a:p>
          <a:pPr marL="114300" lvl="1" indent="-114300" algn="l" defTabSz="533400">
            <a:lnSpc>
              <a:spcPct val="90000"/>
            </a:lnSpc>
            <a:spcBef>
              <a:spcPct val="0"/>
            </a:spcBef>
            <a:spcAft>
              <a:spcPct val="15000"/>
            </a:spcAft>
            <a:buChar char="•"/>
          </a:pPr>
          <a:r>
            <a:rPr lang="en-US" sz="1200" kern="1200" dirty="0"/>
            <a:t>Hear – Act – Apologize – Resolve – Thank</a:t>
          </a:r>
        </a:p>
        <a:p>
          <a:pPr marL="114300" lvl="1" indent="-114300" algn="l" defTabSz="533400">
            <a:lnSpc>
              <a:spcPct val="90000"/>
            </a:lnSpc>
            <a:spcBef>
              <a:spcPct val="0"/>
            </a:spcBef>
            <a:spcAft>
              <a:spcPct val="15000"/>
            </a:spcAft>
            <a:buChar char="•"/>
          </a:pPr>
          <a:r>
            <a:rPr lang="en-US" sz="1200" kern="1200" dirty="0"/>
            <a:t>I – Listen – Empathize – Apologize - Deliver</a:t>
          </a:r>
        </a:p>
      </dsp:txBody>
      <dsp:txXfrm rot="-5400000">
        <a:off x="645746" y="57863"/>
        <a:ext cx="5925923" cy="790506"/>
      </dsp:txXfrm>
    </dsp:sp>
    <dsp:sp modelId="{6B14E603-C442-4224-BA1F-AD36ACE7D9E2}">
      <dsp:nvSpPr>
        <dsp:cNvPr id="0" name=""/>
        <dsp:cNvSpPr/>
      </dsp:nvSpPr>
      <dsp:spPr>
        <a:xfrm rot="5400000">
          <a:off x="-138374" y="1135227"/>
          <a:ext cx="922494" cy="645745"/>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2</a:t>
          </a:r>
        </a:p>
      </dsp:txBody>
      <dsp:txXfrm rot="-5400000">
        <a:off x="1" y="1319726"/>
        <a:ext cx="645745" cy="276749"/>
      </dsp:txXfrm>
    </dsp:sp>
    <dsp:sp modelId="{99438F06-8621-4C4E-9B99-1EB101A29280}">
      <dsp:nvSpPr>
        <dsp:cNvPr id="0" name=""/>
        <dsp:cNvSpPr/>
      </dsp:nvSpPr>
      <dsp:spPr>
        <a:xfrm rot="5400000">
          <a:off x="3330278" y="-1687679"/>
          <a:ext cx="599621" cy="59686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Determine the Service Recovery Quadrant</a:t>
          </a:r>
        </a:p>
        <a:p>
          <a:pPr marL="114300" lvl="1" indent="-114300" algn="l" defTabSz="533400">
            <a:lnSpc>
              <a:spcPct val="90000"/>
            </a:lnSpc>
            <a:spcBef>
              <a:spcPct val="0"/>
            </a:spcBef>
            <a:spcAft>
              <a:spcPct val="15000"/>
            </a:spcAft>
            <a:buChar char="•"/>
          </a:pPr>
          <a:r>
            <a:rPr lang="en-US" sz="1200" kern="1200" dirty="0"/>
            <a:t>Fix It – Red Capet – Empathy - Hero</a:t>
          </a:r>
        </a:p>
      </dsp:txBody>
      <dsp:txXfrm rot="-5400000">
        <a:off x="645746" y="1026124"/>
        <a:ext cx="5939416" cy="541079"/>
      </dsp:txXfrm>
    </dsp:sp>
    <dsp:sp modelId="{E8104804-4DED-4A38-8384-C4BCD0A8DE64}">
      <dsp:nvSpPr>
        <dsp:cNvPr id="0" name=""/>
        <dsp:cNvSpPr/>
      </dsp:nvSpPr>
      <dsp:spPr>
        <a:xfrm rot="5400000">
          <a:off x="-138374" y="1966525"/>
          <a:ext cx="922494" cy="645745"/>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3</a:t>
          </a:r>
        </a:p>
      </dsp:txBody>
      <dsp:txXfrm rot="-5400000">
        <a:off x="1" y="2151024"/>
        <a:ext cx="645745" cy="276749"/>
      </dsp:txXfrm>
    </dsp:sp>
    <dsp:sp modelId="{560CB0DE-7F16-4388-9533-4F9A13FDC3C1}">
      <dsp:nvSpPr>
        <dsp:cNvPr id="0" name=""/>
        <dsp:cNvSpPr/>
      </dsp:nvSpPr>
      <dsp:spPr>
        <a:xfrm rot="5400000">
          <a:off x="3330278" y="-856381"/>
          <a:ext cx="599621" cy="59686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Decide the Correct Action to Take</a:t>
          </a:r>
        </a:p>
        <a:p>
          <a:pPr marL="114300" lvl="1" indent="-114300" algn="l" defTabSz="533400">
            <a:lnSpc>
              <a:spcPct val="90000"/>
            </a:lnSpc>
            <a:spcBef>
              <a:spcPct val="0"/>
            </a:spcBef>
            <a:spcAft>
              <a:spcPct val="15000"/>
            </a:spcAft>
            <a:buChar char="•"/>
          </a:pPr>
          <a:r>
            <a:rPr lang="en-US" sz="1200" kern="1200" dirty="0"/>
            <a:t>Use Recovery Tools and Creativity – Create value over Freebies</a:t>
          </a:r>
          <a:endParaRPr lang="en-US" sz="900" kern="1200" dirty="0"/>
        </a:p>
      </dsp:txBody>
      <dsp:txXfrm rot="-5400000">
        <a:off x="645746" y="1857422"/>
        <a:ext cx="5939416" cy="541079"/>
      </dsp:txXfrm>
    </dsp:sp>
    <dsp:sp modelId="{DFBDFBF3-B27A-4326-A83A-C66910B37A4C}">
      <dsp:nvSpPr>
        <dsp:cNvPr id="0" name=""/>
        <dsp:cNvSpPr/>
      </dsp:nvSpPr>
      <dsp:spPr>
        <a:xfrm rot="5400000">
          <a:off x="-138374" y="2797823"/>
          <a:ext cx="922494" cy="645745"/>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4</a:t>
          </a:r>
        </a:p>
      </dsp:txBody>
      <dsp:txXfrm rot="-5400000">
        <a:off x="1" y="2982322"/>
        <a:ext cx="645745" cy="276749"/>
      </dsp:txXfrm>
    </dsp:sp>
    <dsp:sp modelId="{18C5E281-B5E7-415A-8DC2-721FEB37436A}">
      <dsp:nvSpPr>
        <dsp:cNvPr id="0" name=""/>
        <dsp:cNvSpPr/>
      </dsp:nvSpPr>
      <dsp:spPr>
        <a:xfrm rot="5400000">
          <a:off x="3330278" y="-25083"/>
          <a:ext cx="599621" cy="59686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Own the Issue</a:t>
          </a:r>
        </a:p>
        <a:p>
          <a:pPr marL="114300" lvl="1" indent="-114300" algn="l" defTabSz="533400">
            <a:lnSpc>
              <a:spcPct val="90000"/>
            </a:lnSpc>
            <a:spcBef>
              <a:spcPct val="0"/>
            </a:spcBef>
            <a:spcAft>
              <a:spcPct val="15000"/>
            </a:spcAft>
            <a:buChar char="•"/>
          </a:pPr>
          <a:r>
            <a:rPr lang="en-US" sz="1200" kern="1200" dirty="0"/>
            <a:t>Make it Right. Ensure the Resolution Satisfies the Guest</a:t>
          </a:r>
        </a:p>
      </dsp:txBody>
      <dsp:txXfrm rot="-5400000">
        <a:off x="645746" y="2688720"/>
        <a:ext cx="5939416" cy="541079"/>
      </dsp:txXfrm>
    </dsp:sp>
    <dsp:sp modelId="{20E80263-74CE-4068-B386-ABB397972ACB}">
      <dsp:nvSpPr>
        <dsp:cNvPr id="0" name=""/>
        <dsp:cNvSpPr/>
      </dsp:nvSpPr>
      <dsp:spPr>
        <a:xfrm rot="5400000">
          <a:off x="-138374" y="3775899"/>
          <a:ext cx="922494" cy="645745"/>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5</a:t>
          </a:r>
        </a:p>
      </dsp:txBody>
      <dsp:txXfrm rot="-5400000">
        <a:off x="1" y="3960398"/>
        <a:ext cx="645745" cy="276749"/>
      </dsp:txXfrm>
    </dsp:sp>
    <dsp:sp modelId="{5638F6F5-E291-43DA-A170-F63C17C42576}">
      <dsp:nvSpPr>
        <dsp:cNvPr id="0" name=""/>
        <dsp:cNvSpPr/>
      </dsp:nvSpPr>
      <dsp:spPr>
        <a:xfrm rot="5400000">
          <a:off x="3183500" y="952992"/>
          <a:ext cx="893177" cy="59686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Ask the three Empowerment Questions</a:t>
          </a:r>
        </a:p>
        <a:p>
          <a:pPr marL="114300" lvl="1" indent="-114300" algn="l" defTabSz="533400">
            <a:lnSpc>
              <a:spcPct val="90000"/>
            </a:lnSpc>
            <a:spcBef>
              <a:spcPct val="0"/>
            </a:spcBef>
            <a:spcAft>
              <a:spcPct val="15000"/>
            </a:spcAft>
            <a:buChar char="•"/>
          </a:pPr>
          <a:r>
            <a:rPr lang="en-US" sz="1200" kern="1200" dirty="0"/>
            <a:t>Is this the right thing to do for the customer?</a:t>
          </a:r>
        </a:p>
        <a:p>
          <a:pPr marL="114300" lvl="1" indent="-114300" algn="l" defTabSz="533400">
            <a:lnSpc>
              <a:spcPct val="90000"/>
            </a:lnSpc>
            <a:spcBef>
              <a:spcPct val="0"/>
            </a:spcBef>
            <a:spcAft>
              <a:spcPct val="15000"/>
            </a:spcAft>
            <a:buChar char="•"/>
          </a:pPr>
          <a:r>
            <a:rPr lang="en-US" sz="1200" kern="1200" dirty="0"/>
            <a:t>Does this align with our core values</a:t>
          </a:r>
        </a:p>
        <a:p>
          <a:pPr marL="114300" lvl="1" indent="-114300" algn="l" defTabSz="533400">
            <a:lnSpc>
              <a:spcPct val="90000"/>
            </a:lnSpc>
            <a:spcBef>
              <a:spcPct val="0"/>
            </a:spcBef>
            <a:spcAft>
              <a:spcPct val="15000"/>
            </a:spcAft>
            <a:buChar char="•"/>
          </a:pPr>
          <a:r>
            <a:rPr lang="en-US" sz="1200" kern="1200" dirty="0"/>
            <a:t>Am I willing to be held accountable for doing this?</a:t>
          </a:r>
        </a:p>
      </dsp:txBody>
      <dsp:txXfrm rot="-5400000">
        <a:off x="645746" y="3534348"/>
        <a:ext cx="5925086" cy="805975"/>
      </dsp:txXfrm>
    </dsp:sp>
    <dsp:sp modelId="{C9323A73-59B7-42F4-BE24-A629F762F850}">
      <dsp:nvSpPr>
        <dsp:cNvPr id="0" name=""/>
        <dsp:cNvSpPr/>
      </dsp:nvSpPr>
      <dsp:spPr>
        <a:xfrm rot="5400000">
          <a:off x="-138374" y="4607197"/>
          <a:ext cx="922494" cy="645745"/>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6</a:t>
          </a:r>
        </a:p>
      </dsp:txBody>
      <dsp:txXfrm rot="-5400000">
        <a:off x="1" y="4791696"/>
        <a:ext cx="645745" cy="276749"/>
      </dsp:txXfrm>
    </dsp:sp>
    <dsp:sp modelId="{1B72619C-CEF6-4677-BAE3-0954544C619F}">
      <dsp:nvSpPr>
        <dsp:cNvPr id="0" name=""/>
        <dsp:cNvSpPr/>
      </dsp:nvSpPr>
      <dsp:spPr>
        <a:xfrm rot="5400000">
          <a:off x="3330278" y="1784290"/>
          <a:ext cx="599621" cy="59686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Follow –up with the Guest</a:t>
          </a:r>
        </a:p>
        <a:p>
          <a:pPr marL="114300" lvl="1" indent="-114300" algn="l" defTabSz="533400">
            <a:lnSpc>
              <a:spcPct val="90000"/>
            </a:lnSpc>
            <a:spcBef>
              <a:spcPct val="0"/>
            </a:spcBef>
            <a:spcAft>
              <a:spcPct val="15000"/>
            </a:spcAft>
            <a:buChar char="•"/>
          </a:pPr>
          <a:r>
            <a:rPr lang="en-US" sz="1200" kern="1200" dirty="0"/>
            <a:t>Document in appropriate areas and communicate in shift reports. </a:t>
          </a:r>
          <a:endParaRPr lang="en-US" sz="800" kern="1200" dirty="0"/>
        </a:p>
      </dsp:txBody>
      <dsp:txXfrm rot="-5400000">
        <a:off x="645746" y="4498094"/>
        <a:ext cx="5939416" cy="54107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5" Type="http://schemas.openxmlformats.org/officeDocument/2006/relationships/image" Target="../media/image43.wmf"/><Relationship Id="rId4" Type="http://schemas.openxmlformats.org/officeDocument/2006/relationships/image" Target="../media/image4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04F2EC5E-78CB-4EFD-934C-409294AAA7BE}" type="datetimeFigureOut">
              <a:rPr lang="en-US" smtClean="0"/>
              <a:t>4/14/2022</a:t>
            </a:fld>
            <a:endParaRPr lang="en-US" dirty="0"/>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25D3D10C-9957-4114-B2E3-6B4218F4A9E6}" type="slidenum">
              <a:rPr lang="en-US" smtClean="0"/>
              <a:t>‹#›</a:t>
            </a:fld>
            <a:endParaRPr lang="en-US" dirty="0"/>
          </a:p>
        </p:txBody>
      </p:sp>
    </p:spTree>
    <p:extLst>
      <p:ext uri="{BB962C8B-B14F-4D97-AF65-F5344CB8AC3E}">
        <p14:creationId xmlns:p14="http://schemas.microsoft.com/office/powerpoint/2010/main" val="1059179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a:t>
            </a:fld>
            <a:endParaRPr lang="en-US" dirty="0"/>
          </a:p>
        </p:txBody>
      </p:sp>
    </p:spTree>
    <p:extLst>
      <p:ext uri="{BB962C8B-B14F-4D97-AF65-F5344CB8AC3E}">
        <p14:creationId xmlns:p14="http://schemas.microsoft.com/office/powerpoint/2010/main" val="916512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10</a:t>
            </a:fld>
            <a:endParaRPr lang="en-US" dirty="0"/>
          </a:p>
        </p:txBody>
      </p:sp>
    </p:spTree>
    <p:extLst>
      <p:ext uri="{BB962C8B-B14F-4D97-AF65-F5344CB8AC3E}">
        <p14:creationId xmlns:p14="http://schemas.microsoft.com/office/powerpoint/2010/main" val="188276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11</a:t>
            </a:fld>
            <a:endParaRPr lang="en-US" dirty="0"/>
          </a:p>
        </p:txBody>
      </p:sp>
    </p:spTree>
    <p:extLst>
      <p:ext uri="{BB962C8B-B14F-4D97-AF65-F5344CB8AC3E}">
        <p14:creationId xmlns:p14="http://schemas.microsoft.com/office/powerpoint/2010/main" val="2085432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12</a:t>
            </a:fld>
            <a:endParaRPr lang="en-US" dirty="0"/>
          </a:p>
        </p:txBody>
      </p:sp>
    </p:spTree>
    <p:extLst>
      <p:ext uri="{BB962C8B-B14F-4D97-AF65-F5344CB8AC3E}">
        <p14:creationId xmlns:p14="http://schemas.microsoft.com/office/powerpoint/2010/main" val="1557865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13</a:t>
            </a:fld>
            <a:endParaRPr lang="en-US" dirty="0"/>
          </a:p>
        </p:txBody>
      </p:sp>
    </p:spTree>
    <p:extLst>
      <p:ext uri="{BB962C8B-B14F-4D97-AF65-F5344CB8AC3E}">
        <p14:creationId xmlns:p14="http://schemas.microsoft.com/office/powerpoint/2010/main" val="918822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14</a:t>
            </a:fld>
            <a:endParaRPr lang="en-US" dirty="0"/>
          </a:p>
        </p:txBody>
      </p:sp>
    </p:spTree>
    <p:extLst>
      <p:ext uri="{BB962C8B-B14F-4D97-AF65-F5344CB8AC3E}">
        <p14:creationId xmlns:p14="http://schemas.microsoft.com/office/powerpoint/2010/main" val="903225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15</a:t>
            </a:fld>
            <a:endParaRPr lang="en-US" dirty="0"/>
          </a:p>
        </p:txBody>
      </p:sp>
    </p:spTree>
    <p:extLst>
      <p:ext uri="{BB962C8B-B14F-4D97-AF65-F5344CB8AC3E}">
        <p14:creationId xmlns:p14="http://schemas.microsoft.com/office/powerpoint/2010/main" val="1851171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16</a:t>
            </a:fld>
            <a:endParaRPr lang="en-US" dirty="0"/>
          </a:p>
        </p:txBody>
      </p:sp>
    </p:spTree>
    <p:extLst>
      <p:ext uri="{BB962C8B-B14F-4D97-AF65-F5344CB8AC3E}">
        <p14:creationId xmlns:p14="http://schemas.microsoft.com/office/powerpoint/2010/main" val="2553555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17</a:t>
            </a:fld>
            <a:endParaRPr lang="en-US" dirty="0"/>
          </a:p>
        </p:txBody>
      </p:sp>
    </p:spTree>
    <p:extLst>
      <p:ext uri="{BB962C8B-B14F-4D97-AF65-F5344CB8AC3E}">
        <p14:creationId xmlns:p14="http://schemas.microsoft.com/office/powerpoint/2010/main" val="1856810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18</a:t>
            </a:fld>
            <a:endParaRPr lang="en-US" dirty="0"/>
          </a:p>
        </p:txBody>
      </p:sp>
    </p:spTree>
    <p:extLst>
      <p:ext uri="{BB962C8B-B14F-4D97-AF65-F5344CB8AC3E}">
        <p14:creationId xmlns:p14="http://schemas.microsoft.com/office/powerpoint/2010/main" val="2488888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2</a:t>
            </a:fld>
            <a:endParaRPr lang="en-US" dirty="0"/>
          </a:p>
        </p:txBody>
      </p:sp>
    </p:spTree>
    <p:extLst>
      <p:ext uri="{BB962C8B-B14F-4D97-AF65-F5344CB8AC3E}">
        <p14:creationId xmlns:p14="http://schemas.microsoft.com/office/powerpoint/2010/main" val="2406943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6500">
              <a:defRPr/>
            </a:pPr>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3</a:t>
            </a:fld>
            <a:endParaRPr lang="en-US" dirty="0"/>
          </a:p>
        </p:txBody>
      </p:sp>
    </p:spTree>
    <p:extLst>
      <p:ext uri="{BB962C8B-B14F-4D97-AF65-F5344CB8AC3E}">
        <p14:creationId xmlns:p14="http://schemas.microsoft.com/office/powerpoint/2010/main" val="3479573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4</a:t>
            </a:fld>
            <a:endParaRPr lang="en-US" dirty="0"/>
          </a:p>
        </p:txBody>
      </p:sp>
    </p:spTree>
    <p:extLst>
      <p:ext uri="{BB962C8B-B14F-4D97-AF65-F5344CB8AC3E}">
        <p14:creationId xmlns:p14="http://schemas.microsoft.com/office/powerpoint/2010/main" val="601469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5</a:t>
            </a:fld>
            <a:endParaRPr lang="en-US" dirty="0"/>
          </a:p>
        </p:txBody>
      </p:sp>
    </p:spTree>
    <p:extLst>
      <p:ext uri="{BB962C8B-B14F-4D97-AF65-F5344CB8AC3E}">
        <p14:creationId xmlns:p14="http://schemas.microsoft.com/office/powerpoint/2010/main" val="371266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6</a:t>
            </a:fld>
            <a:endParaRPr lang="en-US" dirty="0"/>
          </a:p>
        </p:txBody>
      </p:sp>
    </p:spTree>
    <p:extLst>
      <p:ext uri="{BB962C8B-B14F-4D97-AF65-F5344CB8AC3E}">
        <p14:creationId xmlns:p14="http://schemas.microsoft.com/office/powerpoint/2010/main" val="1930517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7</a:t>
            </a:fld>
            <a:endParaRPr lang="en-US" dirty="0"/>
          </a:p>
        </p:txBody>
      </p:sp>
    </p:spTree>
    <p:extLst>
      <p:ext uri="{BB962C8B-B14F-4D97-AF65-F5344CB8AC3E}">
        <p14:creationId xmlns:p14="http://schemas.microsoft.com/office/powerpoint/2010/main" val="252032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8</a:t>
            </a:fld>
            <a:endParaRPr lang="en-US" dirty="0"/>
          </a:p>
        </p:txBody>
      </p:sp>
    </p:spTree>
    <p:extLst>
      <p:ext uri="{BB962C8B-B14F-4D97-AF65-F5344CB8AC3E}">
        <p14:creationId xmlns:p14="http://schemas.microsoft.com/office/powerpoint/2010/main" val="3008459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D3D10C-9957-4114-B2E3-6B4218F4A9E6}" type="slidenum">
              <a:rPr lang="en-US" smtClean="0"/>
              <a:t>9</a:t>
            </a:fld>
            <a:endParaRPr lang="en-US" dirty="0"/>
          </a:p>
        </p:txBody>
      </p:sp>
    </p:spTree>
    <p:extLst>
      <p:ext uri="{BB962C8B-B14F-4D97-AF65-F5344CB8AC3E}">
        <p14:creationId xmlns:p14="http://schemas.microsoft.com/office/powerpoint/2010/main" val="522670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E9E6E-0AD8-4983-85AB-878C323C61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F0833C-9C93-4BAE-BA65-9421877322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A1F24A-B738-4C89-A3D9-08C3D9500B6E}"/>
              </a:ext>
            </a:extLst>
          </p:cNvPr>
          <p:cNvSpPr>
            <a:spLocks noGrp="1"/>
          </p:cNvSpPr>
          <p:nvPr>
            <p:ph type="dt" sz="half" idx="10"/>
          </p:nvPr>
        </p:nvSpPr>
        <p:spPr/>
        <p:txBody>
          <a:bodyPr/>
          <a:lstStyle/>
          <a:p>
            <a:fld id="{0ECD777F-199F-4B12-B5FA-1FE6037F6232}" type="datetimeFigureOut">
              <a:rPr lang="en-US" smtClean="0"/>
              <a:t>4/14/2022</a:t>
            </a:fld>
            <a:endParaRPr lang="en-US" dirty="0"/>
          </a:p>
        </p:txBody>
      </p:sp>
      <p:sp>
        <p:nvSpPr>
          <p:cNvPr id="5" name="Footer Placeholder 4">
            <a:extLst>
              <a:ext uri="{FF2B5EF4-FFF2-40B4-BE49-F238E27FC236}">
                <a16:creationId xmlns:a16="http://schemas.microsoft.com/office/drawing/2014/main" id="{30755BA1-C407-44A9-8EE4-B002A7FA95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D68BF4-4CA8-4048-B4C7-2B8DE2B4A1D0}"/>
              </a:ext>
            </a:extLst>
          </p:cNvPr>
          <p:cNvSpPr>
            <a:spLocks noGrp="1"/>
          </p:cNvSpPr>
          <p:nvPr>
            <p:ph type="sldNum" sz="quarter" idx="12"/>
          </p:nvPr>
        </p:nvSpPr>
        <p:spPr/>
        <p:txBody>
          <a:bodyPr/>
          <a:lstStyle/>
          <a:p>
            <a:fld id="{3B439422-3323-44D5-9104-2B529BD2702E}" type="slidenum">
              <a:rPr lang="en-US" smtClean="0"/>
              <a:t>‹#›</a:t>
            </a:fld>
            <a:endParaRPr lang="en-US" dirty="0"/>
          </a:p>
        </p:txBody>
      </p:sp>
    </p:spTree>
    <p:extLst>
      <p:ext uri="{BB962C8B-B14F-4D97-AF65-F5344CB8AC3E}">
        <p14:creationId xmlns:p14="http://schemas.microsoft.com/office/powerpoint/2010/main" val="426995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confid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B320D7-A2EC-415D-A622-11F26F8F499B}"/>
              </a:ext>
            </a:extLst>
          </p:cNvPr>
          <p:cNvPicPr>
            <a:picLocks noChangeAspect="1"/>
          </p:cNvPicPr>
          <p:nvPr userDrawn="1"/>
        </p:nvPicPr>
        <p:blipFill>
          <a:blip r:embed="rId2"/>
          <a:stretch>
            <a:fillRect/>
          </a:stretch>
        </p:blipFill>
        <p:spPr>
          <a:xfrm>
            <a:off x="10196003" y="284888"/>
            <a:ext cx="1638776" cy="1178446"/>
          </a:xfrm>
          <a:prstGeom prst="rect">
            <a:avLst/>
          </a:prstGeom>
        </p:spPr>
      </p:pic>
    </p:spTree>
    <p:extLst>
      <p:ext uri="{BB962C8B-B14F-4D97-AF65-F5344CB8AC3E}">
        <p14:creationId xmlns:p14="http://schemas.microsoft.com/office/powerpoint/2010/main" val="3396827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main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E39BE-098A-4F67-963F-9910CF3858A5}"/>
              </a:ext>
            </a:extLst>
          </p:cNvPr>
          <p:cNvSpPr>
            <a:spLocks noGrp="1"/>
          </p:cNvSpPr>
          <p:nvPr>
            <p:ph type="dt" sz="half" idx="10"/>
          </p:nvPr>
        </p:nvSpPr>
        <p:spPr/>
        <p:txBody>
          <a:bodyPr/>
          <a:lstStyle/>
          <a:p>
            <a:fld id="{0ECD777F-199F-4B12-B5FA-1FE6037F6232}" type="datetimeFigureOut">
              <a:rPr lang="en-US" smtClean="0"/>
              <a:t>4/14/2022</a:t>
            </a:fld>
            <a:endParaRPr lang="en-US" dirty="0"/>
          </a:p>
        </p:txBody>
      </p:sp>
      <p:sp>
        <p:nvSpPr>
          <p:cNvPr id="3" name="Footer Placeholder 2">
            <a:extLst>
              <a:ext uri="{FF2B5EF4-FFF2-40B4-BE49-F238E27FC236}">
                <a16:creationId xmlns:a16="http://schemas.microsoft.com/office/drawing/2014/main" id="{6B5475A8-CAD6-48BE-BE3A-364D16EDAFD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9A20A6F-D6CD-41EA-85F0-E1146063C849}"/>
              </a:ext>
            </a:extLst>
          </p:cNvPr>
          <p:cNvSpPr>
            <a:spLocks noGrp="1"/>
          </p:cNvSpPr>
          <p:nvPr>
            <p:ph type="sldNum" sz="quarter" idx="12"/>
          </p:nvPr>
        </p:nvSpPr>
        <p:spPr/>
        <p:txBody>
          <a:bodyPr/>
          <a:lstStyle/>
          <a:p>
            <a:fld id="{3B439422-3323-44D5-9104-2B529BD2702E}" type="slidenum">
              <a:rPr lang="en-US" smtClean="0"/>
              <a:t>‹#›</a:t>
            </a:fld>
            <a:endParaRPr lang="en-US" dirty="0"/>
          </a:p>
        </p:txBody>
      </p:sp>
      <p:pic>
        <p:nvPicPr>
          <p:cNvPr id="6" name="Picture 5">
            <a:extLst>
              <a:ext uri="{FF2B5EF4-FFF2-40B4-BE49-F238E27FC236}">
                <a16:creationId xmlns:a16="http://schemas.microsoft.com/office/drawing/2014/main" id="{8AC3CF82-89DD-4EF1-98F4-CCD1D5FF4276}"/>
              </a:ext>
            </a:extLst>
          </p:cNvPr>
          <p:cNvPicPr>
            <a:picLocks noChangeAspect="1"/>
          </p:cNvPicPr>
          <p:nvPr userDrawn="1"/>
        </p:nvPicPr>
        <p:blipFill>
          <a:blip r:embed="rId2"/>
          <a:stretch>
            <a:fillRect/>
          </a:stretch>
        </p:blipFill>
        <p:spPr>
          <a:xfrm>
            <a:off x="10323811" y="379656"/>
            <a:ext cx="1498641" cy="1077675"/>
          </a:xfrm>
          <a:prstGeom prst="rect">
            <a:avLst/>
          </a:prstGeom>
        </p:spPr>
      </p:pic>
    </p:spTree>
    <p:extLst>
      <p:ext uri="{BB962C8B-B14F-4D97-AF65-F5344CB8AC3E}">
        <p14:creationId xmlns:p14="http://schemas.microsoft.com/office/powerpoint/2010/main" val="3652246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B2A06-69F0-4469-A3D7-4DEABF9481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4FB98B-0AF8-40B2-B772-4C246E51CA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C39A5C-E89D-479C-8909-F07430356E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767E45-C1A9-47DC-B946-2CA0D099FBFC}"/>
              </a:ext>
            </a:extLst>
          </p:cNvPr>
          <p:cNvSpPr>
            <a:spLocks noGrp="1"/>
          </p:cNvSpPr>
          <p:nvPr>
            <p:ph type="dt" sz="half" idx="10"/>
          </p:nvPr>
        </p:nvSpPr>
        <p:spPr/>
        <p:txBody>
          <a:bodyPr/>
          <a:lstStyle/>
          <a:p>
            <a:fld id="{0ECD777F-199F-4B12-B5FA-1FE6037F6232}" type="datetimeFigureOut">
              <a:rPr lang="en-US" smtClean="0"/>
              <a:t>4/14/2022</a:t>
            </a:fld>
            <a:endParaRPr lang="en-US" dirty="0"/>
          </a:p>
        </p:txBody>
      </p:sp>
      <p:sp>
        <p:nvSpPr>
          <p:cNvPr id="6" name="Footer Placeholder 5">
            <a:extLst>
              <a:ext uri="{FF2B5EF4-FFF2-40B4-BE49-F238E27FC236}">
                <a16:creationId xmlns:a16="http://schemas.microsoft.com/office/drawing/2014/main" id="{8C9A020D-A320-4E80-BD72-BF8B6F480B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9AB25E0-7052-4295-B2A4-61799F8A7143}"/>
              </a:ext>
            </a:extLst>
          </p:cNvPr>
          <p:cNvSpPr>
            <a:spLocks noGrp="1"/>
          </p:cNvSpPr>
          <p:nvPr>
            <p:ph type="sldNum" sz="quarter" idx="12"/>
          </p:nvPr>
        </p:nvSpPr>
        <p:spPr/>
        <p:txBody>
          <a:bodyPr/>
          <a:lstStyle/>
          <a:p>
            <a:fld id="{3B439422-3323-44D5-9104-2B529BD2702E}" type="slidenum">
              <a:rPr lang="en-US" smtClean="0"/>
              <a:t>‹#›</a:t>
            </a:fld>
            <a:endParaRPr lang="en-US" dirty="0"/>
          </a:p>
        </p:txBody>
      </p:sp>
    </p:spTree>
    <p:extLst>
      <p:ext uri="{BB962C8B-B14F-4D97-AF65-F5344CB8AC3E}">
        <p14:creationId xmlns:p14="http://schemas.microsoft.com/office/powerpoint/2010/main" val="265523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F5E3-8FFB-40FD-96D4-333C1CFAA2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B2DBD-4D38-465A-AAB2-1B6D35CA5D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9B1CAA6-615C-4CFF-A0A1-0966C374B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0098DF-7BF6-464B-A9F1-B9A4591C1CE7}"/>
              </a:ext>
            </a:extLst>
          </p:cNvPr>
          <p:cNvSpPr>
            <a:spLocks noGrp="1"/>
          </p:cNvSpPr>
          <p:nvPr>
            <p:ph type="dt" sz="half" idx="10"/>
          </p:nvPr>
        </p:nvSpPr>
        <p:spPr/>
        <p:txBody>
          <a:bodyPr/>
          <a:lstStyle/>
          <a:p>
            <a:fld id="{0ECD777F-199F-4B12-B5FA-1FE6037F6232}" type="datetimeFigureOut">
              <a:rPr lang="en-US" smtClean="0"/>
              <a:t>4/14/2022</a:t>
            </a:fld>
            <a:endParaRPr lang="en-US" dirty="0"/>
          </a:p>
        </p:txBody>
      </p:sp>
      <p:sp>
        <p:nvSpPr>
          <p:cNvPr id="6" name="Footer Placeholder 5">
            <a:extLst>
              <a:ext uri="{FF2B5EF4-FFF2-40B4-BE49-F238E27FC236}">
                <a16:creationId xmlns:a16="http://schemas.microsoft.com/office/drawing/2014/main" id="{0ADCCFD5-BF44-453F-B24A-8FF01A18F6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D328FA-6B0F-4A28-BC07-EB8F3E16AA3A}"/>
              </a:ext>
            </a:extLst>
          </p:cNvPr>
          <p:cNvSpPr>
            <a:spLocks noGrp="1"/>
          </p:cNvSpPr>
          <p:nvPr>
            <p:ph type="sldNum" sz="quarter" idx="12"/>
          </p:nvPr>
        </p:nvSpPr>
        <p:spPr/>
        <p:txBody>
          <a:bodyPr/>
          <a:lstStyle/>
          <a:p>
            <a:fld id="{3B439422-3323-44D5-9104-2B529BD2702E}" type="slidenum">
              <a:rPr lang="en-US" smtClean="0"/>
              <a:t>‹#›</a:t>
            </a:fld>
            <a:endParaRPr lang="en-US" dirty="0"/>
          </a:p>
        </p:txBody>
      </p:sp>
    </p:spTree>
    <p:extLst>
      <p:ext uri="{BB962C8B-B14F-4D97-AF65-F5344CB8AC3E}">
        <p14:creationId xmlns:p14="http://schemas.microsoft.com/office/powerpoint/2010/main" val="206305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7233-D665-4E0A-90B7-5437760054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9ED270-6AD8-4A76-9591-46D6BC8C0C3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C8BC4-9BCE-4EAC-989B-EDA0A0B10C7C}"/>
              </a:ext>
            </a:extLst>
          </p:cNvPr>
          <p:cNvSpPr>
            <a:spLocks noGrp="1"/>
          </p:cNvSpPr>
          <p:nvPr>
            <p:ph type="dt" sz="half" idx="10"/>
          </p:nvPr>
        </p:nvSpPr>
        <p:spPr/>
        <p:txBody>
          <a:bodyPr/>
          <a:lstStyle/>
          <a:p>
            <a:fld id="{0ECD777F-199F-4B12-B5FA-1FE6037F6232}" type="datetimeFigureOut">
              <a:rPr lang="en-US" smtClean="0"/>
              <a:t>4/14/2022</a:t>
            </a:fld>
            <a:endParaRPr lang="en-US" dirty="0"/>
          </a:p>
        </p:txBody>
      </p:sp>
      <p:sp>
        <p:nvSpPr>
          <p:cNvPr id="5" name="Footer Placeholder 4">
            <a:extLst>
              <a:ext uri="{FF2B5EF4-FFF2-40B4-BE49-F238E27FC236}">
                <a16:creationId xmlns:a16="http://schemas.microsoft.com/office/drawing/2014/main" id="{8CC58624-B45C-4B72-809F-8FD28B26A3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A66212-6A0C-4E4A-956F-F785DC294C9B}"/>
              </a:ext>
            </a:extLst>
          </p:cNvPr>
          <p:cNvSpPr>
            <a:spLocks noGrp="1"/>
          </p:cNvSpPr>
          <p:nvPr>
            <p:ph type="sldNum" sz="quarter" idx="12"/>
          </p:nvPr>
        </p:nvSpPr>
        <p:spPr/>
        <p:txBody>
          <a:bodyPr/>
          <a:lstStyle/>
          <a:p>
            <a:fld id="{3B439422-3323-44D5-9104-2B529BD2702E}" type="slidenum">
              <a:rPr lang="en-US" smtClean="0"/>
              <a:t>‹#›</a:t>
            </a:fld>
            <a:endParaRPr lang="en-US" dirty="0"/>
          </a:p>
        </p:txBody>
      </p:sp>
    </p:spTree>
    <p:extLst>
      <p:ext uri="{BB962C8B-B14F-4D97-AF65-F5344CB8AC3E}">
        <p14:creationId xmlns:p14="http://schemas.microsoft.com/office/powerpoint/2010/main" val="594567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21B1-230D-4D89-9A0D-609AD1B278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C20CBF-C038-439F-A49B-3437AC7C53D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1BD49D-144B-4880-8A0E-997D773D09BE}"/>
              </a:ext>
            </a:extLst>
          </p:cNvPr>
          <p:cNvSpPr>
            <a:spLocks noGrp="1"/>
          </p:cNvSpPr>
          <p:nvPr>
            <p:ph type="dt" sz="half" idx="10"/>
          </p:nvPr>
        </p:nvSpPr>
        <p:spPr/>
        <p:txBody>
          <a:bodyPr/>
          <a:lstStyle/>
          <a:p>
            <a:fld id="{0ECD777F-199F-4B12-B5FA-1FE6037F6232}" type="datetimeFigureOut">
              <a:rPr lang="en-US" smtClean="0"/>
              <a:t>4/14/2022</a:t>
            </a:fld>
            <a:endParaRPr lang="en-US" dirty="0"/>
          </a:p>
        </p:txBody>
      </p:sp>
      <p:sp>
        <p:nvSpPr>
          <p:cNvPr id="5" name="Footer Placeholder 4">
            <a:extLst>
              <a:ext uri="{FF2B5EF4-FFF2-40B4-BE49-F238E27FC236}">
                <a16:creationId xmlns:a16="http://schemas.microsoft.com/office/drawing/2014/main" id="{56FC329B-F1C4-4969-9848-19FE426FF5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7E300A-930E-4CA0-A15E-DA8441FB949F}"/>
              </a:ext>
            </a:extLst>
          </p:cNvPr>
          <p:cNvSpPr>
            <a:spLocks noGrp="1"/>
          </p:cNvSpPr>
          <p:nvPr>
            <p:ph type="sldNum" sz="quarter" idx="12"/>
          </p:nvPr>
        </p:nvSpPr>
        <p:spPr/>
        <p:txBody>
          <a:bodyPr/>
          <a:lstStyle/>
          <a:p>
            <a:fld id="{3B439422-3323-44D5-9104-2B529BD2702E}" type="slidenum">
              <a:rPr lang="en-US" smtClean="0"/>
              <a:t>‹#›</a:t>
            </a:fld>
            <a:endParaRPr lang="en-US" dirty="0"/>
          </a:p>
        </p:txBody>
      </p:sp>
    </p:spTree>
    <p:extLst>
      <p:ext uri="{BB962C8B-B14F-4D97-AF65-F5344CB8AC3E}">
        <p14:creationId xmlns:p14="http://schemas.microsoft.com/office/powerpoint/2010/main" val="1195161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FA2A14-D670-4EAD-91D4-154220BA7841}"/>
              </a:ext>
            </a:extLst>
          </p:cNvPr>
          <p:cNvSpPr/>
          <p:nvPr userDrawn="1"/>
        </p:nvSpPr>
        <p:spPr>
          <a:xfrm>
            <a:off x="0" y="5481478"/>
            <a:ext cx="12192000" cy="147277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66621189"/>
      </p:ext>
    </p:extLst>
  </p:cSld>
  <p:clrMapOvr>
    <a:masterClrMapping/>
  </p:clrMapOvr>
  <p:transition spd="slow" advTm="2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9F1CB-6AA9-4CAE-824D-FF4DB54705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B82713-401D-462E-A8D2-3C8B76A51B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03672-AE6A-4A27-BEEE-0D24D1010020}"/>
              </a:ext>
            </a:extLst>
          </p:cNvPr>
          <p:cNvSpPr>
            <a:spLocks noGrp="1"/>
          </p:cNvSpPr>
          <p:nvPr>
            <p:ph type="dt" sz="half" idx="10"/>
          </p:nvPr>
        </p:nvSpPr>
        <p:spPr/>
        <p:txBody>
          <a:bodyPr/>
          <a:lstStyle/>
          <a:p>
            <a:fld id="{0ECD777F-199F-4B12-B5FA-1FE6037F6232}" type="datetimeFigureOut">
              <a:rPr lang="en-US" smtClean="0"/>
              <a:t>4/14/2022</a:t>
            </a:fld>
            <a:endParaRPr lang="en-US" dirty="0"/>
          </a:p>
        </p:txBody>
      </p:sp>
      <p:sp>
        <p:nvSpPr>
          <p:cNvPr id="5" name="Footer Placeholder 4">
            <a:extLst>
              <a:ext uri="{FF2B5EF4-FFF2-40B4-BE49-F238E27FC236}">
                <a16:creationId xmlns:a16="http://schemas.microsoft.com/office/drawing/2014/main" id="{D348EE67-92BF-42EC-929F-0F7094348B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3B6598-D742-40E2-B793-CFD46DE8DC3F}"/>
              </a:ext>
            </a:extLst>
          </p:cNvPr>
          <p:cNvSpPr>
            <a:spLocks noGrp="1"/>
          </p:cNvSpPr>
          <p:nvPr>
            <p:ph type="sldNum" sz="quarter" idx="12"/>
          </p:nvPr>
        </p:nvSpPr>
        <p:spPr/>
        <p:txBody>
          <a:bodyPr/>
          <a:lstStyle/>
          <a:p>
            <a:fld id="{3B439422-3323-44D5-9104-2B529BD2702E}" type="slidenum">
              <a:rPr lang="en-US" smtClean="0"/>
              <a:t>‹#›</a:t>
            </a:fld>
            <a:endParaRPr lang="en-US" dirty="0"/>
          </a:p>
        </p:txBody>
      </p:sp>
    </p:spTree>
    <p:extLst>
      <p:ext uri="{BB962C8B-B14F-4D97-AF65-F5344CB8AC3E}">
        <p14:creationId xmlns:p14="http://schemas.microsoft.com/office/powerpoint/2010/main" val="2987309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white o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BE561-FCF7-46E8-ABD0-D37401CF12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CC2390-C7F1-4446-9CDE-CC1E5EF92D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FB39A0E-48F0-4800-9EC2-9F4B4F06BB7F}"/>
              </a:ext>
            </a:extLst>
          </p:cNvPr>
          <p:cNvSpPr>
            <a:spLocks noGrp="1"/>
          </p:cNvSpPr>
          <p:nvPr>
            <p:ph type="dt" sz="half" idx="10"/>
          </p:nvPr>
        </p:nvSpPr>
        <p:spPr/>
        <p:txBody>
          <a:bodyPr/>
          <a:lstStyle/>
          <a:p>
            <a:fld id="{0ECD777F-199F-4B12-B5FA-1FE6037F6232}" type="datetimeFigureOut">
              <a:rPr lang="en-US" smtClean="0"/>
              <a:t>4/14/2022</a:t>
            </a:fld>
            <a:endParaRPr lang="en-US" dirty="0"/>
          </a:p>
        </p:txBody>
      </p:sp>
      <p:sp>
        <p:nvSpPr>
          <p:cNvPr id="5" name="Footer Placeholder 4">
            <a:extLst>
              <a:ext uri="{FF2B5EF4-FFF2-40B4-BE49-F238E27FC236}">
                <a16:creationId xmlns:a16="http://schemas.microsoft.com/office/drawing/2014/main" id="{0514B82E-99AE-458C-8A6D-D7148F1D62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5DAA23-8B92-4978-BEB7-F9E4E6BB8969}"/>
              </a:ext>
            </a:extLst>
          </p:cNvPr>
          <p:cNvSpPr>
            <a:spLocks noGrp="1"/>
          </p:cNvSpPr>
          <p:nvPr>
            <p:ph type="sldNum" sz="quarter" idx="12"/>
          </p:nvPr>
        </p:nvSpPr>
        <p:spPr/>
        <p:txBody>
          <a:bodyPr/>
          <a:lstStyle/>
          <a:p>
            <a:fld id="{3B439422-3323-44D5-9104-2B529BD2702E}" type="slidenum">
              <a:rPr lang="en-US" smtClean="0"/>
              <a:t>‹#›</a:t>
            </a:fld>
            <a:endParaRPr lang="en-US" dirty="0"/>
          </a:p>
        </p:txBody>
      </p:sp>
    </p:spTree>
    <p:extLst>
      <p:ext uri="{BB962C8B-B14F-4D97-AF65-F5344CB8AC3E}">
        <p14:creationId xmlns:p14="http://schemas.microsoft.com/office/powerpoint/2010/main" val="74117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FFC6-7D24-4ED5-9270-A2CFBC68A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D857AF-E5CE-45A9-A710-5749BD7401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298EC3-517C-43AA-AADA-30DAF0433F3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79CA2-13CF-493D-8869-12BE06C36704}"/>
              </a:ext>
            </a:extLst>
          </p:cNvPr>
          <p:cNvSpPr>
            <a:spLocks noGrp="1"/>
          </p:cNvSpPr>
          <p:nvPr>
            <p:ph type="dt" sz="half" idx="10"/>
          </p:nvPr>
        </p:nvSpPr>
        <p:spPr/>
        <p:txBody>
          <a:bodyPr/>
          <a:lstStyle/>
          <a:p>
            <a:fld id="{0ECD777F-199F-4B12-B5FA-1FE6037F6232}" type="datetimeFigureOut">
              <a:rPr lang="en-US" smtClean="0"/>
              <a:t>4/14/2022</a:t>
            </a:fld>
            <a:endParaRPr lang="en-US" dirty="0"/>
          </a:p>
        </p:txBody>
      </p:sp>
      <p:sp>
        <p:nvSpPr>
          <p:cNvPr id="6" name="Footer Placeholder 5">
            <a:extLst>
              <a:ext uri="{FF2B5EF4-FFF2-40B4-BE49-F238E27FC236}">
                <a16:creationId xmlns:a16="http://schemas.microsoft.com/office/drawing/2014/main" id="{25831267-A433-4BFB-993D-EC6BF442F66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11B71DF-8D13-4D96-A2D5-6938011CB8AB}"/>
              </a:ext>
            </a:extLst>
          </p:cNvPr>
          <p:cNvSpPr>
            <a:spLocks noGrp="1"/>
          </p:cNvSpPr>
          <p:nvPr>
            <p:ph type="sldNum" sz="quarter" idx="12"/>
          </p:nvPr>
        </p:nvSpPr>
        <p:spPr/>
        <p:txBody>
          <a:bodyPr/>
          <a:lstStyle/>
          <a:p>
            <a:fld id="{3B439422-3323-44D5-9104-2B529BD2702E}" type="slidenum">
              <a:rPr lang="en-US" smtClean="0"/>
              <a:t>‹#›</a:t>
            </a:fld>
            <a:endParaRPr lang="en-US" dirty="0"/>
          </a:p>
        </p:txBody>
      </p:sp>
    </p:spTree>
    <p:extLst>
      <p:ext uri="{BB962C8B-B14F-4D97-AF65-F5344CB8AC3E}">
        <p14:creationId xmlns:p14="http://schemas.microsoft.com/office/powerpoint/2010/main" val="3844481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5B851-76DB-42B8-988A-4031B71060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09C197-A70F-409A-92EC-DFA739CEE2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79A0085-BE47-4C8F-B847-8A536E7F9C2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41C3D3-87A1-474B-872B-E455806605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EEEF288-A500-44AB-884F-CF882372E52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DAECF6-E539-46CE-83BB-5A7A6C7F227C}"/>
              </a:ext>
            </a:extLst>
          </p:cNvPr>
          <p:cNvSpPr>
            <a:spLocks noGrp="1"/>
          </p:cNvSpPr>
          <p:nvPr>
            <p:ph type="dt" sz="half" idx="10"/>
          </p:nvPr>
        </p:nvSpPr>
        <p:spPr/>
        <p:txBody>
          <a:bodyPr/>
          <a:lstStyle/>
          <a:p>
            <a:fld id="{0ECD777F-199F-4B12-B5FA-1FE6037F6232}" type="datetimeFigureOut">
              <a:rPr lang="en-US" smtClean="0"/>
              <a:t>4/14/2022</a:t>
            </a:fld>
            <a:endParaRPr lang="en-US" dirty="0"/>
          </a:p>
        </p:txBody>
      </p:sp>
      <p:sp>
        <p:nvSpPr>
          <p:cNvPr id="8" name="Footer Placeholder 7">
            <a:extLst>
              <a:ext uri="{FF2B5EF4-FFF2-40B4-BE49-F238E27FC236}">
                <a16:creationId xmlns:a16="http://schemas.microsoft.com/office/drawing/2014/main" id="{B782EE53-132D-4CE8-904F-AA8808C4E95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AF03345-24FB-4C7B-9C54-3D782A891831}"/>
              </a:ext>
            </a:extLst>
          </p:cNvPr>
          <p:cNvSpPr>
            <a:spLocks noGrp="1"/>
          </p:cNvSpPr>
          <p:nvPr>
            <p:ph type="sldNum" sz="quarter" idx="12"/>
          </p:nvPr>
        </p:nvSpPr>
        <p:spPr/>
        <p:txBody>
          <a:bodyPr/>
          <a:lstStyle/>
          <a:p>
            <a:fld id="{3B439422-3323-44D5-9104-2B529BD2702E}" type="slidenum">
              <a:rPr lang="en-US" smtClean="0"/>
              <a:t>‹#›</a:t>
            </a:fld>
            <a:endParaRPr lang="en-US" dirty="0"/>
          </a:p>
        </p:txBody>
      </p:sp>
    </p:spTree>
    <p:extLst>
      <p:ext uri="{BB962C8B-B14F-4D97-AF65-F5344CB8AC3E}">
        <p14:creationId xmlns:p14="http://schemas.microsoft.com/office/powerpoint/2010/main" val="2759221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range">
    <p:bg>
      <p:bgPr>
        <a:solidFill>
          <a:schemeClr val="accent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3B0E4F8-151E-44B0-8D3A-C79FE31A1842}"/>
              </a:ext>
            </a:extLst>
          </p:cNvPr>
          <p:cNvSpPr>
            <a:spLocks noGrp="1"/>
          </p:cNvSpPr>
          <p:nvPr>
            <p:ph type="dt" sz="half" idx="10"/>
          </p:nvPr>
        </p:nvSpPr>
        <p:spPr/>
        <p:txBody>
          <a:bodyPr/>
          <a:lstStyle/>
          <a:p>
            <a:fld id="{0ECD777F-199F-4B12-B5FA-1FE6037F6232}" type="datetimeFigureOut">
              <a:rPr lang="en-US" smtClean="0"/>
              <a:t>4/14/2022</a:t>
            </a:fld>
            <a:endParaRPr lang="en-US" dirty="0"/>
          </a:p>
        </p:txBody>
      </p:sp>
      <p:sp>
        <p:nvSpPr>
          <p:cNvPr id="4" name="Footer Placeholder 3">
            <a:extLst>
              <a:ext uri="{FF2B5EF4-FFF2-40B4-BE49-F238E27FC236}">
                <a16:creationId xmlns:a16="http://schemas.microsoft.com/office/drawing/2014/main" id="{524A9810-5CD4-4068-8DB6-684684C3975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F2FD939-B4BB-4B0F-9A78-B8D364BF7C30}"/>
              </a:ext>
            </a:extLst>
          </p:cNvPr>
          <p:cNvSpPr>
            <a:spLocks noGrp="1"/>
          </p:cNvSpPr>
          <p:nvPr>
            <p:ph type="sldNum" sz="quarter" idx="12"/>
          </p:nvPr>
        </p:nvSpPr>
        <p:spPr/>
        <p:txBody>
          <a:bodyPr/>
          <a:lstStyle/>
          <a:p>
            <a:fld id="{3B439422-3323-44D5-9104-2B529BD2702E}" type="slidenum">
              <a:rPr lang="en-US" smtClean="0"/>
              <a:t>‹#›</a:t>
            </a:fld>
            <a:endParaRPr lang="en-US" dirty="0"/>
          </a:p>
        </p:txBody>
      </p:sp>
      <p:pic>
        <p:nvPicPr>
          <p:cNvPr id="6" name="Picture 5">
            <a:extLst>
              <a:ext uri="{FF2B5EF4-FFF2-40B4-BE49-F238E27FC236}">
                <a16:creationId xmlns:a16="http://schemas.microsoft.com/office/drawing/2014/main" id="{B842C688-8E03-40CB-B87D-5379AD93B0F5}"/>
              </a:ext>
            </a:extLst>
          </p:cNvPr>
          <p:cNvPicPr>
            <a:picLocks noChangeAspect="1"/>
          </p:cNvPicPr>
          <p:nvPr userDrawn="1"/>
        </p:nvPicPr>
        <p:blipFill>
          <a:blip r:embed="rId2"/>
          <a:stretch>
            <a:fillRect/>
          </a:stretch>
        </p:blipFill>
        <p:spPr>
          <a:xfrm>
            <a:off x="10323811" y="379656"/>
            <a:ext cx="1498641" cy="1077675"/>
          </a:xfrm>
          <a:prstGeom prst="rect">
            <a:avLst/>
          </a:prstGeom>
        </p:spPr>
      </p:pic>
    </p:spTree>
    <p:extLst>
      <p:ext uri="{BB962C8B-B14F-4D97-AF65-F5344CB8AC3E}">
        <p14:creationId xmlns:p14="http://schemas.microsoft.com/office/powerpoint/2010/main" val="1572361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confid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B320D7-A2EC-415D-A622-11F26F8F499B}"/>
              </a:ext>
            </a:extLst>
          </p:cNvPr>
          <p:cNvPicPr>
            <a:picLocks noChangeAspect="1"/>
          </p:cNvPicPr>
          <p:nvPr userDrawn="1"/>
        </p:nvPicPr>
        <p:blipFill>
          <a:blip r:embed="rId2"/>
          <a:stretch>
            <a:fillRect/>
          </a:stretch>
        </p:blipFill>
        <p:spPr>
          <a:xfrm>
            <a:off x="10196003" y="284888"/>
            <a:ext cx="1638776" cy="1178446"/>
          </a:xfrm>
          <a:prstGeom prst="rect">
            <a:avLst/>
          </a:prstGeom>
        </p:spPr>
      </p:pic>
      <p:pic>
        <p:nvPicPr>
          <p:cNvPr id="7" name="Picture 6" descr="elements-01.png">
            <a:extLst>
              <a:ext uri="{FF2B5EF4-FFF2-40B4-BE49-F238E27FC236}">
                <a16:creationId xmlns:a16="http://schemas.microsoft.com/office/drawing/2014/main" id="{EBB10AC3-2E5D-4C4B-B894-903DDFDC200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01940" y="549595"/>
            <a:ext cx="2283829" cy="306100"/>
          </a:xfrm>
          <a:prstGeom prst="rect">
            <a:avLst/>
          </a:prstGeom>
        </p:spPr>
      </p:pic>
      <p:sp>
        <p:nvSpPr>
          <p:cNvPr id="9" name="Title 1">
            <a:extLst>
              <a:ext uri="{FF2B5EF4-FFF2-40B4-BE49-F238E27FC236}">
                <a16:creationId xmlns:a16="http://schemas.microsoft.com/office/drawing/2014/main" id="{E809731F-D7B3-499F-BE1F-FA38EA3D13B0}"/>
              </a:ext>
            </a:extLst>
          </p:cNvPr>
          <p:cNvSpPr txBox="1">
            <a:spLocks/>
          </p:cNvSpPr>
          <p:nvPr userDrawn="1"/>
        </p:nvSpPr>
        <p:spPr>
          <a:xfrm>
            <a:off x="-994382" y="45678"/>
            <a:ext cx="4852437" cy="173951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sz="2900" b="1" cap="all" dirty="0">
                <a:solidFill>
                  <a:schemeClr val="tx1">
                    <a:lumMod val="65000"/>
                    <a:lumOff val="35000"/>
                  </a:schemeClr>
                </a:solidFill>
                <a:latin typeface="Arial" panose="020B0604020202020204" pitchFamily="34" charset="0"/>
                <a:cs typeface="Arial" panose="020B0604020202020204" pitchFamily="34" charset="0"/>
              </a:rPr>
              <a:t>be Confident</a:t>
            </a:r>
            <a:br>
              <a:rPr lang="en-US" sz="6000" cap="all" dirty="0">
                <a:solidFill>
                  <a:schemeClr val="tx1">
                    <a:lumMod val="65000"/>
                    <a:lumOff val="35000"/>
                  </a:schemeClr>
                </a:solidFill>
                <a:latin typeface="Arial" panose="020B0604020202020204" pitchFamily="34" charset="0"/>
                <a:cs typeface="Arial" panose="020B0604020202020204" pitchFamily="34" charset="0"/>
              </a:rPr>
            </a:br>
            <a:endParaRPr lang="en-US" sz="6000" cap="all"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C5F8C7B-A683-4E72-AF35-04EA2155902F}"/>
              </a:ext>
            </a:extLst>
          </p:cNvPr>
          <p:cNvSpPr txBox="1"/>
          <p:nvPr userDrawn="1"/>
        </p:nvSpPr>
        <p:spPr>
          <a:xfrm>
            <a:off x="-396885" y="45678"/>
            <a:ext cx="3657442" cy="584775"/>
          </a:xfrm>
          <a:prstGeom prst="rect">
            <a:avLst/>
          </a:prstGeom>
          <a:noFill/>
        </p:spPr>
        <p:txBody>
          <a:bodyPr wrap="square" rtlCol="0">
            <a:spAutoFit/>
          </a:bodyPr>
          <a:lstStyle/>
          <a:p>
            <a:pPr algn="ctr"/>
            <a:r>
              <a:rPr lang="en-US" sz="3200" b="1" dirty="0">
                <a:solidFill>
                  <a:schemeClr val="accent2"/>
                </a:solidFill>
                <a:latin typeface="Script MT Bold" panose="03040602040607080904" pitchFamily="66" charset="0"/>
              </a:rPr>
              <a:t>Stand Tall</a:t>
            </a:r>
          </a:p>
        </p:txBody>
      </p:sp>
    </p:spTree>
    <p:extLst>
      <p:ext uri="{BB962C8B-B14F-4D97-AF65-F5344CB8AC3E}">
        <p14:creationId xmlns:p14="http://schemas.microsoft.com/office/powerpoint/2010/main" val="3009020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hear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B320D7-A2EC-415D-A622-11F26F8F499B}"/>
              </a:ext>
            </a:extLst>
          </p:cNvPr>
          <p:cNvPicPr>
            <a:picLocks noChangeAspect="1"/>
          </p:cNvPicPr>
          <p:nvPr userDrawn="1"/>
        </p:nvPicPr>
        <p:blipFill>
          <a:blip r:embed="rId2"/>
          <a:stretch>
            <a:fillRect/>
          </a:stretch>
        </p:blipFill>
        <p:spPr>
          <a:xfrm>
            <a:off x="10196003" y="284888"/>
            <a:ext cx="1638776" cy="1178446"/>
          </a:xfrm>
          <a:prstGeom prst="rect">
            <a:avLst/>
          </a:prstGeom>
        </p:spPr>
      </p:pic>
      <p:sp>
        <p:nvSpPr>
          <p:cNvPr id="6" name="Title 1">
            <a:extLst>
              <a:ext uri="{FF2B5EF4-FFF2-40B4-BE49-F238E27FC236}">
                <a16:creationId xmlns:a16="http://schemas.microsoft.com/office/drawing/2014/main" id="{879DACEB-1B73-4A5D-8F91-DB862AC09F87}"/>
              </a:ext>
            </a:extLst>
          </p:cNvPr>
          <p:cNvSpPr txBox="1">
            <a:spLocks/>
          </p:cNvSpPr>
          <p:nvPr userDrawn="1"/>
        </p:nvSpPr>
        <p:spPr>
          <a:xfrm>
            <a:off x="-296550" y="45678"/>
            <a:ext cx="4852437" cy="173951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sz="2900" b="1" cap="all" dirty="0">
                <a:solidFill>
                  <a:schemeClr val="tx1">
                    <a:lumMod val="65000"/>
                    <a:lumOff val="35000"/>
                  </a:schemeClr>
                </a:solidFill>
                <a:latin typeface="Arial" panose="020B0604020202020204" pitchFamily="34" charset="0"/>
                <a:cs typeface="Arial" panose="020B0604020202020204" pitchFamily="34" charset="0"/>
              </a:rPr>
              <a:t>Lead from the heart</a:t>
            </a:r>
            <a:br>
              <a:rPr lang="en-US" sz="6000" cap="all" dirty="0">
                <a:solidFill>
                  <a:schemeClr val="tx1">
                    <a:lumMod val="65000"/>
                    <a:lumOff val="35000"/>
                  </a:schemeClr>
                </a:solidFill>
                <a:latin typeface="Arial" panose="020B0604020202020204" pitchFamily="34" charset="0"/>
                <a:cs typeface="Arial" panose="020B0604020202020204" pitchFamily="34" charset="0"/>
              </a:rPr>
            </a:br>
            <a:endParaRPr lang="en-US" sz="6000" cap="all"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Picture 6" descr="elements-01.png">
            <a:extLst>
              <a:ext uri="{FF2B5EF4-FFF2-40B4-BE49-F238E27FC236}">
                <a16:creationId xmlns:a16="http://schemas.microsoft.com/office/drawing/2014/main" id="{EBB10AC3-2E5D-4C4B-B894-903DDFDC200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55396" y="477403"/>
            <a:ext cx="2283829" cy="306100"/>
          </a:xfrm>
          <a:prstGeom prst="rect">
            <a:avLst/>
          </a:prstGeom>
        </p:spPr>
      </p:pic>
      <p:sp>
        <p:nvSpPr>
          <p:cNvPr id="8" name="TextBox 7">
            <a:extLst>
              <a:ext uri="{FF2B5EF4-FFF2-40B4-BE49-F238E27FC236}">
                <a16:creationId xmlns:a16="http://schemas.microsoft.com/office/drawing/2014/main" id="{558F23BC-8A58-4B1B-956C-1D49BEC94DD1}"/>
              </a:ext>
            </a:extLst>
          </p:cNvPr>
          <p:cNvSpPr txBox="1"/>
          <p:nvPr userDrawn="1"/>
        </p:nvSpPr>
        <p:spPr>
          <a:xfrm>
            <a:off x="168589" y="45678"/>
            <a:ext cx="3657442" cy="584775"/>
          </a:xfrm>
          <a:prstGeom prst="rect">
            <a:avLst/>
          </a:prstGeom>
          <a:noFill/>
        </p:spPr>
        <p:txBody>
          <a:bodyPr wrap="square" rtlCol="0">
            <a:spAutoFit/>
          </a:bodyPr>
          <a:lstStyle/>
          <a:p>
            <a:pPr algn="ctr"/>
            <a:r>
              <a:rPr lang="en-US" sz="3200" b="1" dirty="0">
                <a:solidFill>
                  <a:schemeClr val="accent2"/>
                </a:solidFill>
                <a:latin typeface="Script MT Bold" panose="03040602040607080904" pitchFamily="66" charset="0"/>
              </a:rPr>
              <a:t>Be Sweet</a:t>
            </a:r>
          </a:p>
        </p:txBody>
      </p:sp>
    </p:spTree>
    <p:extLst>
      <p:ext uri="{BB962C8B-B14F-4D97-AF65-F5344CB8AC3E}">
        <p14:creationId xmlns:p14="http://schemas.microsoft.com/office/powerpoint/2010/main" val="2075707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powere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B320D7-A2EC-415D-A622-11F26F8F499B}"/>
              </a:ext>
            </a:extLst>
          </p:cNvPr>
          <p:cNvPicPr>
            <a:picLocks noChangeAspect="1"/>
          </p:cNvPicPr>
          <p:nvPr userDrawn="1"/>
        </p:nvPicPr>
        <p:blipFill>
          <a:blip r:embed="rId2"/>
          <a:stretch>
            <a:fillRect/>
          </a:stretch>
        </p:blipFill>
        <p:spPr>
          <a:xfrm>
            <a:off x="10196003" y="284888"/>
            <a:ext cx="1638776" cy="1178446"/>
          </a:xfrm>
          <a:prstGeom prst="rect">
            <a:avLst/>
          </a:prstGeom>
        </p:spPr>
      </p:pic>
      <p:sp>
        <p:nvSpPr>
          <p:cNvPr id="6" name="Title 1">
            <a:extLst>
              <a:ext uri="{FF2B5EF4-FFF2-40B4-BE49-F238E27FC236}">
                <a16:creationId xmlns:a16="http://schemas.microsoft.com/office/drawing/2014/main" id="{879DACEB-1B73-4A5D-8F91-DB862AC09F87}"/>
              </a:ext>
            </a:extLst>
          </p:cNvPr>
          <p:cNvSpPr txBox="1">
            <a:spLocks/>
          </p:cNvSpPr>
          <p:nvPr userDrawn="1"/>
        </p:nvSpPr>
        <p:spPr>
          <a:xfrm>
            <a:off x="-994382" y="45678"/>
            <a:ext cx="4852437" cy="173951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sz="2900" b="1" cap="all" dirty="0">
                <a:solidFill>
                  <a:schemeClr val="tx1">
                    <a:lumMod val="65000"/>
                    <a:lumOff val="35000"/>
                  </a:schemeClr>
                </a:solidFill>
                <a:latin typeface="Arial" panose="020B0604020202020204" pitchFamily="34" charset="0"/>
                <a:cs typeface="Arial" panose="020B0604020202020204" pitchFamily="34" charset="0"/>
              </a:rPr>
              <a:t>be Empowered</a:t>
            </a:r>
            <a:br>
              <a:rPr lang="en-US" sz="6000" cap="all" dirty="0">
                <a:solidFill>
                  <a:schemeClr val="tx1">
                    <a:lumMod val="65000"/>
                    <a:lumOff val="35000"/>
                  </a:schemeClr>
                </a:solidFill>
                <a:latin typeface="Arial" panose="020B0604020202020204" pitchFamily="34" charset="0"/>
                <a:cs typeface="Arial" panose="020B0604020202020204" pitchFamily="34" charset="0"/>
              </a:rPr>
            </a:br>
            <a:endParaRPr lang="en-US" sz="6000" cap="all"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Picture 6" descr="elements-01.png">
            <a:extLst>
              <a:ext uri="{FF2B5EF4-FFF2-40B4-BE49-F238E27FC236}">
                <a16:creationId xmlns:a16="http://schemas.microsoft.com/office/drawing/2014/main" id="{EBB10AC3-2E5D-4C4B-B894-903DDFDC200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0771" y="526941"/>
            <a:ext cx="2283829" cy="306100"/>
          </a:xfrm>
          <a:prstGeom prst="rect">
            <a:avLst/>
          </a:prstGeom>
        </p:spPr>
      </p:pic>
      <p:sp>
        <p:nvSpPr>
          <p:cNvPr id="8" name="TextBox 7">
            <a:extLst>
              <a:ext uri="{FF2B5EF4-FFF2-40B4-BE49-F238E27FC236}">
                <a16:creationId xmlns:a16="http://schemas.microsoft.com/office/drawing/2014/main" id="{558F23BC-8A58-4B1B-956C-1D49BEC94DD1}"/>
              </a:ext>
            </a:extLst>
          </p:cNvPr>
          <p:cNvSpPr txBox="1"/>
          <p:nvPr userDrawn="1"/>
        </p:nvSpPr>
        <p:spPr>
          <a:xfrm>
            <a:off x="-396884" y="162204"/>
            <a:ext cx="3657442" cy="584775"/>
          </a:xfrm>
          <a:prstGeom prst="rect">
            <a:avLst/>
          </a:prstGeom>
          <a:noFill/>
        </p:spPr>
        <p:txBody>
          <a:bodyPr wrap="square" rtlCol="0">
            <a:spAutoFit/>
          </a:bodyPr>
          <a:lstStyle/>
          <a:p>
            <a:pPr algn="ctr"/>
            <a:r>
              <a:rPr lang="en-US" sz="3200" b="1" dirty="0">
                <a:solidFill>
                  <a:schemeClr val="accent2"/>
                </a:solidFill>
                <a:latin typeface="Script MT Bold" panose="03040602040607080904" pitchFamily="66" charset="0"/>
              </a:rPr>
              <a:t>Wear a Crown</a:t>
            </a:r>
          </a:p>
        </p:txBody>
      </p:sp>
    </p:spTree>
    <p:extLst>
      <p:ext uri="{BB962C8B-B14F-4D97-AF65-F5344CB8AC3E}">
        <p14:creationId xmlns:p14="http://schemas.microsoft.com/office/powerpoint/2010/main" val="2829261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1416FC-0ACB-411B-8465-AB47539F52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08E56-5AD3-4B6E-BD42-792EB2ADF9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70796-FB46-498A-A012-BDBCAE8BEB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D777F-199F-4B12-B5FA-1FE6037F6232}" type="datetimeFigureOut">
              <a:rPr lang="en-US" smtClean="0"/>
              <a:t>4/14/2022</a:t>
            </a:fld>
            <a:endParaRPr lang="en-US" dirty="0"/>
          </a:p>
        </p:txBody>
      </p:sp>
      <p:sp>
        <p:nvSpPr>
          <p:cNvPr id="5" name="Footer Placeholder 4">
            <a:extLst>
              <a:ext uri="{FF2B5EF4-FFF2-40B4-BE49-F238E27FC236}">
                <a16:creationId xmlns:a16="http://schemas.microsoft.com/office/drawing/2014/main" id="{AFEE7C77-ABE8-4943-8402-53EF907E82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112FB23-2F22-488C-899E-F6505AE4BE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439422-3323-44D5-9104-2B529BD2702E}" type="slidenum">
              <a:rPr lang="en-US" smtClean="0"/>
              <a:t>‹#›</a:t>
            </a:fld>
            <a:endParaRPr lang="en-US" dirty="0"/>
          </a:p>
        </p:txBody>
      </p:sp>
    </p:spTree>
    <p:extLst>
      <p:ext uri="{BB962C8B-B14F-4D97-AF65-F5344CB8AC3E}">
        <p14:creationId xmlns:p14="http://schemas.microsoft.com/office/powerpoint/2010/main" val="4105285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3" r:id="rId8"/>
    <p:sldLayoutId id="2147483662" r:id="rId9"/>
    <p:sldLayoutId id="2147483661" r:id="rId10"/>
    <p:sldLayoutId id="2147483660" r:id="rId11"/>
    <p:sldLayoutId id="2147483656" r:id="rId12"/>
    <p:sldLayoutId id="2147483657" r:id="rId13"/>
    <p:sldLayoutId id="2147483658" r:id="rId14"/>
    <p:sldLayoutId id="2147483659"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vmlDrawing" Target="../drawings/vmlDrawing6.vml"/><Relationship Id="rId6" Type="http://schemas.openxmlformats.org/officeDocument/2006/relationships/image" Target="../media/image29.wmf"/><Relationship Id="rId5" Type="http://schemas.openxmlformats.org/officeDocument/2006/relationships/oleObject" Target="../embeddings/oleObject7.bin"/><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2.xml"/><Relationship Id="rId7" Type="http://schemas.openxmlformats.org/officeDocument/2006/relationships/image" Target="../media/image35.jpeg"/><Relationship Id="rId12" Type="http://schemas.openxmlformats.org/officeDocument/2006/relationships/image" Target="../media/image38.png"/><Relationship Id="rId2" Type="http://schemas.openxmlformats.org/officeDocument/2006/relationships/slideLayout" Target="../slideLayouts/slideLayout16.xml"/><Relationship Id="rId1" Type="http://schemas.openxmlformats.org/officeDocument/2006/relationships/vmlDrawing" Target="../drawings/vmlDrawing7.vml"/><Relationship Id="rId6" Type="http://schemas.openxmlformats.org/officeDocument/2006/relationships/image" Target="../media/image34.jpeg"/><Relationship Id="rId11" Type="http://schemas.openxmlformats.org/officeDocument/2006/relationships/image" Target="../media/image31.wmf"/><Relationship Id="rId5" Type="http://schemas.openxmlformats.org/officeDocument/2006/relationships/image" Target="../media/image33.jpeg"/><Relationship Id="rId10" Type="http://schemas.openxmlformats.org/officeDocument/2006/relationships/package" Target="../embeddings/Microsoft_Word_Document2.docx"/><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0.png"/><Relationship Id="rId18" Type="http://schemas.openxmlformats.org/officeDocument/2006/relationships/image" Target="../media/image40.wmf"/><Relationship Id="rId3" Type="http://schemas.openxmlformats.org/officeDocument/2006/relationships/notesSlide" Target="../notesSlides/notesSlide13.xml"/><Relationship Id="rId21" Type="http://schemas.openxmlformats.org/officeDocument/2006/relationships/oleObject" Target="../embeddings/oleObject11.bin"/><Relationship Id="rId7" Type="http://schemas.openxmlformats.org/officeDocument/2006/relationships/image" Target="../media/image47.png"/><Relationship Id="rId12" Type="http://schemas.openxmlformats.org/officeDocument/2006/relationships/hyperlink" Target="https://www.google.com/url?sa=i&amp;rct=j&amp;q=&amp;esrc=s&amp;source=images&amp;cd=&amp;cad=rja&amp;uact=8&amp;ved=0ahUKEwjRsofD_-fTAhXHxVQKHT4fDiIQjRwIBw&amp;url=https://www.hy-vee.com/grocery/PD4491526/GH-Cretors-Chicago-Mix-Popped-Corn&amp;psig=AFQjCNEhQOIbfZrh9R9xfvRvXbkbcEJhbw&amp;ust=1494597410835717" TargetMode="External"/><Relationship Id="rId17" Type="http://schemas.openxmlformats.org/officeDocument/2006/relationships/oleObject" Target="../embeddings/oleObject9.bin"/><Relationship Id="rId2" Type="http://schemas.openxmlformats.org/officeDocument/2006/relationships/slideLayout" Target="../slideLayouts/slideLayout16.xml"/><Relationship Id="rId16" Type="http://schemas.openxmlformats.org/officeDocument/2006/relationships/image" Target="../media/image39.wmf"/><Relationship Id="rId20" Type="http://schemas.openxmlformats.org/officeDocument/2006/relationships/image" Target="../media/image41.wmf"/><Relationship Id="rId1" Type="http://schemas.openxmlformats.org/officeDocument/2006/relationships/vmlDrawing" Target="../drawings/vmlDrawing8.vml"/><Relationship Id="rId6" Type="http://schemas.openxmlformats.org/officeDocument/2006/relationships/image" Target="../media/image46.png"/><Relationship Id="rId11" Type="http://schemas.microsoft.com/office/2007/relationships/hdphoto" Target="../media/hdphoto2.wdp"/><Relationship Id="rId24" Type="http://schemas.openxmlformats.org/officeDocument/2006/relationships/image" Target="../media/image43.wmf"/><Relationship Id="rId5" Type="http://schemas.openxmlformats.org/officeDocument/2006/relationships/image" Target="../media/image45.png"/><Relationship Id="rId15" Type="http://schemas.openxmlformats.org/officeDocument/2006/relationships/oleObject" Target="../embeddings/oleObject8.bin"/><Relationship Id="rId23" Type="http://schemas.openxmlformats.org/officeDocument/2006/relationships/oleObject" Target="../embeddings/oleObject12.bin"/><Relationship Id="rId10" Type="http://schemas.openxmlformats.org/officeDocument/2006/relationships/image" Target="../media/image49.png"/><Relationship Id="rId19" Type="http://schemas.openxmlformats.org/officeDocument/2006/relationships/oleObject" Target="../embeddings/oleObject10.bin"/><Relationship Id="rId4" Type="http://schemas.openxmlformats.org/officeDocument/2006/relationships/image" Target="../media/image44.png"/><Relationship Id="rId9" Type="http://schemas.openxmlformats.org/officeDocument/2006/relationships/hyperlink" Target="https://www.google.com/url?sa=i&amp;rct=j&amp;q=&amp;esrc=s&amp;source=images&amp;cd=&amp;cad=rja&amp;uact=8&amp;ved=0ahUKEwi7w5vc_ufTAhXHz1QKHTZmAO4QjRwIBw&amp;url=https://www.oldtimecandy.com/twix-2pack/&amp;psig=AFQjCNH2PXe9xDaEGRKbkaXld7O5mDx0CQ&amp;ust=1494597229199687" TargetMode="External"/><Relationship Id="rId14" Type="http://schemas.microsoft.com/office/2007/relationships/hdphoto" Target="../media/hdphoto3.wdp"/><Relationship Id="rId22" Type="http://schemas.openxmlformats.org/officeDocument/2006/relationships/image" Target="../media/image42.wmf"/></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vmlDrawing" Target="../drawings/vmlDrawing9.vml"/><Relationship Id="rId6" Type="http://schemas.openxmlformats.org/officeDocument/2006/relationships/image" Target="../media/image62.wmf"/><Relationship Id="rId5" Type="http://schemas.openxmlformats.org/officeDocument/2006/relationships/oleObject" Target="../embeddings/oleObject13.bin"/><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vmlDrawing" Target="../drawings/vmlDrawing10.vml"/><Relationship Id="rId6" Type="http://schemas.openxmlformats.org/officeDocument/2006/relationships/image" Target="../media/image64.wmf"/><Relationship Id="rId5" Type="http://schemas.openxmlformats.org/officeDocument/2006/relationships/oleObject" Target="../embeddings/oleObject14.bin"/><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2.wmf"/><Relationship Id="rId4" Type="http://schemas.openxmlformats.org/officeDocument/2006/relationships/diagramData" Target="../diagrams/data1.xml"/><Relationship Id="rId9" Type="http://schemas.openxmlformats.org/officeDocument/2006/relationships/package" Target="../embeddings/Microsoft_Word_Document.docx"/></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oleObject" Target="../embeddings/oleObject1.bin"/><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18.png"/><Relationship Id="rId2" Type="http://schemas.openxmlformats.org/officeDocument/2006/relationships/slideLayout" Target="../slideLayouts/slideLayout16.xml"/><Relationship Id="rId1" Type="http://schemas.openxmlformats.org/officeDocument/2006/relationships/vmlDrawing" Target="../drawings/vmlDrawing3.vml"/><Relationship Id="rId6" Type="http://schemas.openxmlformats.org/officeDocument/2006/relationships/image" Target="../media/image15.wmf"/><Relationship Id="rId5" Type="http://schemas.openxmlformats.org/officeDocument/2006/relationships/package" Target="../embeddings/Microsoft_Word_Document1.docx"/><Relationship Id="rId4" Type="http://schemas.openxmlformats.org/officeDocument/2006/relationships/image" Target="../media/image17.png"/><Relationship Id="rId9" Type="http://schemas.openxmlformats.org/officeDocument/2006/relationships/image" Target="../media/image16.w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vmlDrawing" Target="../drawings/vmlDrawing4.vml"/><Relationship Id="rId6" Type="http://schemas.openxmlformats.org/officeDocument/2006/relationships/image" Target="../media/image19.wmf"/><Relationship Id="rId5" Type="http://schemas.openxmlformats.org/officeDocument/2006/relationships/package" Target="../embeddings/Microsoft_Excel_Worksheet.xlsx"/><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6.bin"/><Relationship Id="rId3" Type="http://schemas.openxmlformats.org/officeDocument/2006/relationships/notesSlide" Target="../notesSlides/notesSlide9.xml"/><Relationship Id="rId7" Type="http://schemas.openxmlformats.org/officeDocument/2006/relationships/image" Target="../media/image21.wmf"/><Relationship Id="rId12" Type="http://schemas.openxmlformats.org/officeDocument/2006/relationships/image" Target="../media/image27.png"/><Relationship Id="rId2" Type="http://schemas.openxmlformats.org/officeDocument/2006/relationships/slideLayout" Target="../slideLayouts/slideLayout16.xml"/><Relationship Id="rId1" Type="http://schemas.openxmlformats.org/officeDocument/2006/relationships/vmlDrawing" Target="../drawings/vmlDrawing5.vml"/><Relationship Id="rId6" Type="http://schemas.openxmlformats.org/officeDocument/2006/relationships/oleObject" Target="../embeddings/oleObject3.bin"/><Relationship Id="rId11" Type="http://schemas.openxmlformats.org/officeDocument/2006/relationships/image" Target="../media/image23.wmf"/><Relationship Id="rId5" Type="http://schemas.openxmlformats.org/officeDocument/2006/relationships/image" Target="../media/image26.png"/><Relationship Id="rId15" Type="http://schemas.openxmlformats.org/officeDocument/2006/relationships/image" Target="../media/image28.png"/><Relationship Id="rId10" Type="http://schemas.openxmlformats.org/officeDocument/2006/relationships/oleObject" Target="../embeddings/oleObject5.bin"/><Relationship Id="rId4" Type="http://schemas.openxmlformats.org/officeDocument/2006/relationships/image" Target="../media/image25.png"/><Relationship Id="rId9" Type="http://schemas.openxmlformats.org/officeDocument/2006/relationships/image" Target="../media/image22.wmf"/><Relationship Id="rId14" Type="http://schemas.openxmlformats.org/officeDocument/2006/relationships/image" Target="../media/image2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F751CE-0227-4AEB-8CDD-AB2E00EC9C56}"/>
              </a:ext>
            </a:extLst>
          </p:cNvPr>
          <p:cNvSpPr/>
          <p:nvPr/>
        </p:nvSpPr>
        <p:spPr>
          <a:xfrm>
            <a:off x="4715690" y="3785191"/>
            <a:ext cx="7319701" cy="277221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F926E6E-8C40-4C92-B429-59C2645BB678}"/>
              </a:ext>
            </a:extLst>
          </p:cNvPr>
          <p:cNvSpPr txBox="1"/>
          <p:nvPr/>
        </p:nvSpPr>
        <p:spPr>
          <a:xfrm>
            <a:off x="5383782" y="5443086"/>
            <a:ext cx="7566024" cy="923330"/>
          </a:xfrm>
          <a:prstGeom prst="rect">
            <a:avLst/>
          </a:prstGeom>
          <a:noFill/>
        </p:spPr>
        <p:txBody>
          <a:bodyPr wrap="square" rtlCol="0">
            <a:spAutoFit/>
          </a:bodyPr>
          <a:lstStyle/>
          <a:p>
            <a:pPr>
              <a:spcAft>
                <a:spcPts val="600"/>
              </a:spcAft>
            </a:pPr>
            <a:r>
              <a:rPr lang="en-US" sz="5400" b="1" dirty="0">
                <a:solidFill>
                  <a:schemeClr val="accent2"/>
                </a:solidFill>
                <a:latin typeface="Script MT Bold" panose="03040602040607080904" pitchFamily="66" charset="0"/>
              </a:rPr>
              <a:t>The Wise Pineapple</a:t>
            </a:r>
            <a:endParaRPr lang="en-US" sz="4000" b="1" dirty="0">
              <a:solidFill>
                <a:schemeClr val="accent2"/>
              </a:solidFill>
              <a:latin typeface="Script MT Bold" panose="03040602040607080904" pitchFamily="66" charset="0"/>
            </a:endParaRPr>
          </a:p>
        </p:txBody>
      </p:sp>
      <p:pic>
        <p:nvPicPr>
          <p:cNvPr id="4" name="Picture 3" descr="A close up of a sign&#10;&#10;Description automatically generated">
            <a:extLst>
              <a:ext uri="{FF2B5EF4-FFF2-40B4-BE49-F238E27FC236}">
                <a16:creationId xmlns:a16="http://schemas.microsoft.com/office/drawing/2014/main" id="{010B064F-FD6C-405D-9D13-2726ECD85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690" y="321732"/>
            <a:ext cx="7319701" cy="3204601"/>
          </a:xfrm>
          <a:prstGeom prst="rect">
            <a:avLst/>
          </a:prstGeom>
        </p:spPr>
      </p:pic>
      <p:pic>
        <p:nvPicPr>
          <p:cNvPr id="6" name="Picture 5">
            <a:extLst>
              <a:ext uri="{FF2B5EF4-FFF2-40B4-BE49-F238E27FC236}">
                <a16:creationId xmlns:a16="http://schemas.microsoft.com/office/drawing/2014/main" id="{7901CB23-3EAF-438E-A454-85DAD27C75B6}"/>
              </a:ext>
            </a:extLst>
          </p:cNvPr>
          <p:cNvPicPr>
            <a:picLocks noChangeAspect="1"/>
          </p:cNvPicPr>
          <p:nvPr/>
        </p:nvPicPr>
        <p:blipFill>
          <a:blip r:embed="rId4"/>
          <a:stretch>
            <a:fillRect/>
          </a:stretch>
        </p:blipFill>
        <p:spPr>
          <a:xfrm>
            <a:off x="6019800" y="3352800"/>
            <a:ext cx="152400" cy="152400"/>
          </a:xfrm>
          <a:prstGeom prst="rect">
            <a:avLst/>
          </a:prstGeom>
        </p:spPr>
      </p:pic>
      <p:sp>
        <p:nvSpPr>
          <p:cNvPr id="13" name="Title 1">
            <a:extLst>
              <a:ext uri="{FF2B5EF4-FFF2-40B4-BE49-F238E27FC236}">
                <a16:creationId xmlns:a16="http://schemas.microsoft.com/office/drawing/2014/main" id="{5E5BA279-7E7B-4E43-A20E-14BA492C54B4}"/>
              </a:ext>
            </a:extLst>
          </p:cNvPr>
          <p:cNvSpPr txBox="1">
            <a:spLocks/>
          </p:cNvSpPr>
          <p:nvPr/>
        </p:nvSpPr>
        <p:spPr>
          <a:xfrm>
            <a:off x="5383781" y="4112781"/>
            <a:ext cx="8487735"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pPr>
              <a:spcAft>
                <a:spcPts val="600"/>
              </a:spcAft>
            </a:pPr>
            <a:r>
              <a:rPr lang="en-US" dirty="0">
                <a:solidFill>
                  <a:schemeClr val="bg1"/>
                </a:solidFill>
                <a:latin typeface="Arial Black" panose="020B0A04020102020204" pitchFamily="34" charset="0"/>
              </a:rPr>
              <a:t>Christine Trippi</a:t>
            </a:r>
          </a:p>
        </p:txBody>
      </p:sp>
      <p:sp>
        <p:nvSpPr>
          <p:cNvPr id="15" name="Title 1">
            <a:extLst>
              <a:ext uri="{FF2B5EF4-FFF2-40B4-BE49-F238E27FC236}">
                <a16:creationId xmlns:a16="http://schemas.microsoft.com/office/drawing/2014/main" id="{109F5ADF-5FA1-4E41-85B9-1831B013FCF6}"/>
              </a:ext>
            </a:extLst>
          </p:cNvPr>
          <p:cNvSpPr txBox="1">
            <a:spLocks/>
          </p:cNvSpPr>
          <p:nvPr/>
        </p:nvSpPr>
        <p:spPr>
          <a:xfrm>
            <a:off x="5383782" y="3068111"/>
            <a:ext cx="8487735"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3200" dirty="0">
                <a:solidFill>
                  <a:schemeClr val="bg1"/>
                </a:solidFill>
                <a:latin typeface="Arial Black" panose="020B0A04020102020204" pitchFamily="34" charset="0"/>
              </a:rPr>
              <a:t>L.E.T.S. EMPOWER </a:t>
            </a:r>
            <a:endParaRPr lang="en-US" sz="3200" dirty="0">
              <a:latin typeface="Arial Black" panose="020B0A04020102020204" pitchFamily="34" charset="0"/>
            </a:endParaRPr>
          </a:p>
        </p:txBody>
      </p:sp>
      <p:pic>
        <p:nvPicPr>
          <p:cNvPr id="19" name="Picture 18" descr="A person sitting on a bench in a garden&#10;&#10;Description automatically generated">
            <a:extLst>
              <a:ext uri="{FF2B5EF4-FFF2-40B4-BE49-F238E27FC236}">
                <a16:creationId xmlns:a16="http://schemas.microsoft.com/office/drawing/2014/main" id="{AF41546E-D2E4-4F81-BE08-8243BA55247D}"/>
              </a:ext>
            </a:extLst>
          </p:cNvPr>
          <p:cNvPicPr>
            <a:picLocks noChangeAspect="1"/>
          </p:cNvPicPr>
          <p:nvPr/>
        </p:nvPicPr>
        <p:blipFill rotWithShape="1">
          <a:blip r:embed="rId5">
            <a:extLst>
              <a:ext uri="{28A0092B-C50C-407E-A947-70E740481C1C}">
                <a14:useLocalDpi xmlns:a14="http://schemas.microsoft.com/office/drawing/2010/main" val="0"/>
              </a:ext>
            </a:extLst>
          </a:blip>
          <a:srcRect l="21134" t="6970" r="12715" b="15820"/>
          <a:stretch/>
        </p:blipFill>
        <p:spPr>
          <a:xfrm>
            <a:off x="398856" y="321731"/>
            <a:ext cx="4006855" cy="6235669"/>
          </a:xfrm>
          <a:prstGeom prst="rect">
            <a:avLst/>
          </a:prstGeom>
        </p:spPr>
      </p:pic>
    </p:spTree>
    <p:extLst>
      <p:ext uri="{BB962C8B-B14F-4D97-AF65-F5344CB8AC3E}">
        <p14:creationId xmlns:p14="http://schemas.microsoft.com/office/powerpoint/2010/main" val="2520693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3D7092C-6A87-4752-A097-04025D6AD580}"/>
              </a:ext>
            </a:extLst>
          </p:cNvPr>
          <p:cNvSpPr txBox="1"/>
          <p:nvPr/>
        </p:nvSpPr>
        <p:spPr>
          <a:xfrm>
            <a:off x="205285" y="1133356"/>
            <a:ext cx="4851991" cy="5724644"/>
          </a:xfrm>
          <a:prstGeom prst="rect">
            <a:avLst/>
          </a:prstGeom>
          <a:noFill/>
        </p:spPr>
        <p:txBody>
          <a:bodyPr wrap="square" rtlCol="0">
            <a:spAutoFit/>
          </a:bodyPr>
          <a:lstStyle/>
          <a:p>
            <a:r>
              <a:rPr lang="en-US" sz="2400" dirty="0">
                <a:latin typeface="Lucida Sans" panose="020B0602030504020204" pitchFamily="34" charset="0"/>
              </a:rPr>
              <a:t>Talk about empowerment daily and reinforce that you </a:t>
            </a:r>
            <a:r>
              <a:rPr lang="en-US" sz="2400" b="1" dirty="0">
                <a:latin typeface="Lucida Sans" panose="020B0602030504020204" pitchFamily="34" charset="0"/>
              </a:rPr>
              <a:t>trust </a:t>
            </a:r>
            <a:r>
              <a:rPr lang="en-US" sz="2400" dirty="0">
                <a:latin typeface="Lucida Sans" panose="020B0602030504020204" pitchFamily="34" charset="0"/>
              </a:rPr>
              <a:t>and </a:t>
            </a:r>
            <a:r>
              <a:rPr lang="en-US" sz="2400" b="1" dirty="0">
                <a:latin typeface="Lucida Sans" panose="020B0602030504020204" pitchFamily="34" charset="0"/>
              </a:rPr>
              <a:t>depend </a:t>
            </a:r>
            <a:r>
              <a:rPr lang="en-US" sz="2400" dirty="0">
                <a:latin typeface="Lucida Sans" panose="020B0602030504020204" pitchFamily="34" charset="0"/>
              </a:rPr>
              <a:t>on the team’s </a:t>
            </a:r>
            <a:r>
              <a:rPr lang="en-US" sz="2400" b="1" dirty="0">
                <a:latin typeface="Lucida Sans" panose="020B0602030504020204" pitchFamily="34" charset="0"/>
              </a:rPr>
              <a:t>leadership</a:t>
            </a:r>
            <a:r>
              <a:rPr lang="en-US" sz="2400" dirty="0">
                <a:latin typeface="Lucida Sans" panose="020B0602030504020204" pitchFamily="34" charset="0"/>
              </a:rPr>
              <a:t>. </a:t>
            </a:r>
          </a:p>
          <a:p>
            <a:endParaRPr lang="en-US" sz="2400" dirty="0">
              <a:latin typeface="Lucida Sans" panose="020B0602030504020204" pitchFamily="34" charset="0"/>
            </a:endParaRPr>
          </a:p>
          <a:p>
            <a:r>
              <a:rPr lang="en-US" sz="2400" dirty="0">
                <a:latin typeface="Lucida Sans" panose="020B0602030504020204" pitchFamily="34" charset="0"/>
              </a:rPr>
              <a:t>Create a Huddle Pack to be ready to role play and provide scenarios for associates to practice their problem solving, delighting, and empowerment skills.</a:t>
            </a:r>
          </a:p>
          <a:p>
            <a:endParaRPr lang="en-US" sz="2400" dirty="0">
              <a:latin typeface="Lucida Sans" panose="020B0602030504020204" pitchFamily="34" charset="0"/>
            </a:endParaRPr>
          </a:p>
          <a:p>
            <a:r>
              <a:rPr lang="en-US" sz="2400" dirty="0">
                <a:latin typeface="Lucida Sans" panose="020B0602030504020204" pitchFamily="34" charset="0"/>
              </a:rPr>
              <a:t>Samples =&gt; </a:t>
            </a:r>
          </a:p>
          <a:p>
            <a:endParaRPr lang="en-US" dirty="0"/>
          </a:p>
          <a:p>
            <a:endParaRPr lang="en-US" dirty="0"/>
          </a:p>
          <a:p>
            <a:endParaRPr lang="en-US" dirty="0"/>
          </a:p>
        </p:txBody>
      </p:sp>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EDUCATE</a:t>
            </a:r>
          </a:p>
        </p:txBody>
      </p:sp>
      <p:pic>
        <p:nvPicPr>
          <p:cNvPr id="4" name="Picture 3">
            <a:extLst>
              <a:ext uri="{FF2B5EF4-FFF2-40B4-BE49-F238E27FC236}">
                <a16:creationId xmlns:a16="http://schemas.microsoft.com/office/drawing/2014/main" id="{B430036C-9A9F-4792-A58A-8B7843D1D882}"/>
              </a:ext>
            </a:extLst>
          </p:cNvPr>
          <p:cNvPicPr>
            <a:picLocks noChangeAspect="1"/>
          </p:cNvPicPr>
          <p:nvPr/>
        </p:nvPicPr>
        <p:blipFill>
          <a:blip r:embed="rId4"/>
          <a:stretch>
            <a:fillRect/>
          </a:stretch>
        </p:blipFill>
        <p:spPr>
          <a:xfrm>
            <a:off x="5980028" y="1193977"/>
            <a:ext cx="5843378" cy="3984078"/>
          </a:xfrm>
          <a:prstGeom prst="rect">
            <a:avLst/>
          </a:prstGeom>
          <a:ln>
            <a:noFill/>
          </a:ln>
          <a:effectLst>
            <a:outerShdw blurRad="190500" algn="tl" rotWithShape="0">
              <a:srgbClr val="000000">
                <a:alpha val="70000"/>
              </a:srgbClr>
            </a:outerShdw>
          </a:effectLst>
        </p:spPr>
      </p:pic>
      <p:graphicFrame>
        <p:nvGraphicFramePr>
          <p:cNvPr id="5" name="Object 4">
            <a:extLst>
              <a:ext uri="{FF2B5EF4-FFF2-40B4-BE49-F238E27FC236}">
                <a16:creationId xmlns:a16="http://schemas.microsoft.com/office/drawing/2014/main" id="{357470F1-1FF3-4FA5-AEA3-ECCAE410C2E2}"/>
              </a:ext>
            </a:extLst>
          </p:cNvPr>
          <p:cNvGraphicFramePr>
            <a:graphicFrameLocks noChangeAspect="1"/>
          </p:cNvGraphicFramePr>
          <p:nvPr>
            <p:extLst>
              <p:ext uri="{D42A27DB-BD31-4B8C-83A1-F6EECF244321}">
                <p14:modId xmlns:p14="http://schemas.microsoft.com/office/powerpoint/2010/main" val="4271146246"/>
              </p:ext>
            </p:extLst>
          </p:nvPr>
        </p:nvGraphicFramePr>
        <p:xfrm>
          <a:off x="2619154" y="5469677"/>
          <a:ext cx="914400" cy="806450"/>
        </p:xfrm>
        <a:graphic>
          <a:graphicData uri="http://schemas.openxmlformats.org/presentationml/2006/ole">
            <mc:AlternateContent xmlns:mc="http://schemas.openxmlformats.org/markup-compatibility/2006">
              <mc:Choice xmlns:v="urn:schemas-microsoft-com:vml" Requires="v">
                <p:oleObj spid="_x0000_s6164" name="Acrobat Document" showAsIcon="1" r:id="rId5" imgW="914400" imgH="806400" progId="AcroExch.Document.DC">
                  <p:embed/>
                </p:oleObj>
              </mc:Choice>
              <mc:Fallback>
                <p:oleObj name="Acrobat Document" showAsIcon="1" r:id="rId5" imgW="914400" imgH="806400" progId="AcroExch.Document.DC">
                  <p:embed/>
                  <p:pic>
                    <p:nvPicPr>
                      <p:cNvPr id="0" name=""/>
                      <p:cNvPicPr/>
                      <p:nvPr/>
                    </p:nvPicPr>
                    <p:blipFill>
                      <a:blip r:embed="rId6"/>
                      <a:stretch>
                        <a:fillRect/>
                      </a:stretch>
                    </p:blipFill>
                    <p:spPr>
                      <a:xfrm>
                        <a:off x="2619154" y="5469677"/>
                        <a:ext cx="914400" cy="806450"/>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1E2C2AE4-A854-42C2-A2CE-56AADEDD0BCE}"/>
              </a:ext>
            </a:extLst>
          </p:cNvPr>
          <p:cNvSpPr txBox="1"/>
          <p:nvPr/>
        </p:nvSpPr>
        <p:spPr>
          <a:xfrm>
            <a:off x="6326373" y="5872902"/>
            <a:ext cx="6124352" cy="584775"/>
          </a:xfrm>
          <a:prstGeom prst="rect">
            <a:avLst/>
          </a:prstGeom>
          <a:noFill/>
        </p:spPr>
        <p:txBody>
          <a:bodyPr wrap="square">
            <a:spAutoFit/>
          </a:bodyPr>
          <a:lstStyle/>
          <a:p>
            <a:r>
              <a:rPr lang="en-US" sz="1600" dirty="0">
                <a:latin typeface="Lucida Sans" panose="020B0602030504020204" pitchFamily="34" charset="0"/>
              </a:rPr>
              <a:t>To Purchase a Pineapple Pack email Christine@thewisepineapple.com </a:t>
            </a:r>
            <a:endParaRPr lang="en-US" sz="1600" dirty="0"/>
          </a:p>
        </p:txBody>
      </p:sp>
    </p:spTree>
    <p:extLst>
      <p:ext uri="{BB962C8B-B14F-4D97-AF65-F5344CB8AC3E}">
        <p14:creationId xmlns:p14="http://schemas.microsoft.com/office/powerpoint/2010/main" val="3924277044"/>
      </p:ext>
    </p:extLst>
  </p:cSld>
  <p:clrMapOvr>
    <a:masterClrMapping/>
  </p:clrMapOvr>
  <p:transition spd="slow" advTm="2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1D2166-4198-413D-B35D-643CD81B8214}"/>
              </a:ext>
            </a:extLst>
          </p:cNvPr>
          <p:cNvSpPr txBox="1">
            <a:spLocks/>
          </p:cNvSpPr>
          <p:nvPr/>
        </p:nvSpPr>
        <p:spPr>
          <a:xfrm>
            <a:off x="3987286" y="3429000"/>
            <a:ext cx="8487735"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6000" dirty="0">
                <a:latin typeface="Arial Black" panose="020B0A04020102020204" pitchFamily="34" charset="0"/>
              </a:rPr>
              <a:t>Tools &amp; Resources</a:t>
            </a:r>
          </a:p>
        </p:txBody>
      </p:sp>
      <p:sp>
        <p:nvSpPr>
          <p:cNvPr id="4" name="TextBox 3">
            <a:extLst>
              <a:ext uri="{FF2B5EF4-FFF2-40B4-BE49-F238E27FC236}">
                <a16:creationId xmlns:a16="http://schemas.microsoft.com/office/drawing/2014/main" id="{66B2C647-07CC-4AD3-9B32-DE505810286C}"/>
              </a:ext>
            </a:extLst>
          </p:cNvPr>
          <p:cNvSpPr txBox="1"/>
          <p:nvPr/>
        </p:nvSpPr>
        <p:spPr>
          <a:xfrm>
            <a:off x="6096000" y="2059177"/>
            <a:ext cx="5848185" cy="830997"/>
          </a:xfrm>
          <a:prstGeom prst="rect">
            <a:avLst/>
          </a:prstGeom>
          <a:noFill/>
        </p:spPr>
        <p:txBody>
          <a:bodyPr wrap="square" rtlCol="0">
            <a:spAutoFit/>
          </a:bodyPr>
          <a:lstStyle/>
          <a:p>
            <a:r>
              <a:rPr lang="en-US" sz="4800" b="1" dirty="0">
                <a:solidFill>
                  <a:schemeClr val="accent2"/>
                </a:solidFill>
                <a:latin typeface="Script MT Bold" panose="03040602040607080904" pitchFamily="66" charset="0"/>
              </a:rPr>
              <a:t>Be Empowered</a:t>
            </a:r>
          </a:p>
        </p:txBody>
      </p:sp>
      <p:pic>
        <p:nvPicPr>
          <p:cNvPr id="7" name="Picture 6" descr="elements-01.png">
            <a:extLst>
              <a:ext uri="{FF2B5EF4-FFF2-40B4-BE49-F238E27FC236}">
                <a16:creationId xmlns:a16="http://schemas.microsoft.com/office/drawing/2014/main" id="{BA5BD470-B475-41A9-8216-FCF614C0BB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26751" y="2576333"/>
            <a:ext cx="5848185" cy="627682"/>
          </a:xfrm>
          <a:prstGeom prst="rect">
            <a:avLst/>
          </a:prstGeom>
        </p:spPr>
      </p:pic>
      <p:sp>
        <p:nvSpPr>
          <p:cNvPr id="11" name="Title 1">
            <a:extLst>
              <a:ext uri="{FF2B5EF4-FFF2-40B4-BE49-F238E27FC236}">
                <a16:creationId xmlns:a16="http://schemas.microsoft.com/office/drawing/2014/main" id="{D3C57BC1-F089-4EC7-927F-DC94911F11F3}"/>
              </a:ext>
            </a:extLst>
          </p:cNvPr>
          <p:cNvSpPr txBox="1">
            <a:spLocks/>
          </p:cNvSpPr>
          <p:nvPr/>
        </p:nvSpPr>
        <p:spPr>
          <a:xfrm>
            <a:off x="3926751" y="1420149"/>
            <a:ext cx="8487735"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latin typeface="Arial Black" panose="020B0A04020102020204" pitchFamily="34" charset="0"/>
              </a:rPr>
              <a:t>L.E.T.S</a:t>
            </a:r>
          </a:p>
        </p:txBody>
      </p:sp>
      <p:pic>
        <p:nvPicPr>
          <p:cNvPr id="8" name="Picture 7">
            <a:extLst>
              <a:ext uri="{FF2B5EF4-FFF2-40B4-BE49-F238E27FC236}">
                <a16:creationId xmlns:a16="http://schemas.microsoft.com/office/drawing/2014/main" id="{A2584775-0FD4-4E7D-91A9-F4C9A00AA412}"/>
              </a:ext>
            </a:extLst>
          </p:cNvPr>
          <p:cNvPicPr>
            <a:picLocks noChangeAspect="1"/>
          </p:cNvPicPr>
          <p:nvPr/>
        </p:nvPicPr>
        <p:blipFill rotWithShape="1">
          <a:blip r:embed="rId4">
            <a:extLst>
              <a:ext uri="{28A0092B-C50C-407E-A947-70E740481C1C}">
                <a14:useLocalDpi xmlns:a14="http://schemas.microsoft.com/office/drawing/2010/main" val="0"/>
              </a:ext>
            </a:extLst>
          </a:blip>
          <a:srcRect b="50716"/>
          <a:stretch/>
        </p:blipFill>
        <p:spPr>
          <a:xfrm>
            <a:off x="1048650" y="1829022"/>
            <a:ext cx="2736828" cy="3039988"/>
          </a:xfrm>
          <a:prstGeom prst="rect">
            <a:avLst/>
          </a:prstGeom>
        </p:spPr>
      </p:pic>
    </p:spTree>
    <p:extLst>
      <p:ext uri="{BB962C8B-B14F-4D97-AF65-F5344CB8AC3E}">
        <p14:creationId xmlns:p14="http://schemas.microsoft.com/office/powerpoint/2010/main" val="217569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Tools &amp; Resources</a:t>
            </a:r>
          </a:p>
        </p:txBody>
      </p:sp>
      <p:sp>
        <p:nvSpPr>
          <p:cNvPr id="8" name="TextBox 7">
            <a:extLst>
              <a:ext uri="{FF2B5EF4-FFF2-40B4-BE49-F238E27FC236}">
                <a16:creationId xmlns:a16="http://schemas.microsoft.com/office/drawing/2014/main" id="{0A0C6597-55DA-4F2D-B7A8-007F5BEBB12A}"/>
              </a:ext>
            </a:extLst>
          </p:cNvPr>
          <p:cNvSpPr txBox="1"/>
          <p:nvPr/>
        </p:nvSpPr>
        <p:spPr>
          <a:xfrm>
            <a:off x="453105" y="1229501"/>
            <a:ext cx="4672715" cy="6647974"/>
          </a:xfrm>
          <a:prstGeom prst="rect">
            <a:avLst/>
          </a:prstGeom>
          <a:noFill/>
        </p:spPr>
        <p:txBody>
          <a:bodyPr wrap="square" rtlCol="0">
            <a:spAutoFit/>
          </a:bodyPr>
          <a:lstStyle/>
          <a:p>
            <a:r>
              <a:rPr lang="en-US" sz="2400" dirty="0"/>
              <a:t>Create an Empowerment Box in each department or a specific area for all associates to use when they quickly need a delighter or a recovery item. </a:t>
            </a:r>
          </a:p>
          <a:p>
            <a:endParaRPr lang="en-US" sz="2400" dirty="0"/>
          </a:p>
          <a:p>
            <a:r>
              <a:rPr lang="en-US" sz="2400" b="1" dirty="0"/>
              <a:t>Examples Include</a:t>
            </a:r>
            <a:r>
              <a:rPr lang="en-US" sz="2400" dirty="0"/>
              <a:t>: Candy, cards, Be Our Guest certificates, amenities, gift cards, stickers, tattoos, lolly pops, etc.  </a:t>
            </a:r>
          </a:p>
          <a:p>
            <a:endParaRPr lang="en-US" sz="2400" dirty="0"/>
          </a:p>
          <a:p>
            <a:r>
              <a:rPr lang="en-US" sz="2400" dirty="0"/>
              <a:t>This way, associates won’t have to think about what to do; they’ll be ready to ACT NOW and execute!</a:t>
            </a:r>
          </a:p>
          <a:p>
            <a:endParaRPr lang="en-US" dirty="0"/>
          </a:p>
          <a:p>
            <a:endParaRPr lang="en-US" dirty="0"/>
          </a:p>
          <a:p>
            <a:endParaRPr lang="en-US" dirty="0"/>
          </a:p>
          <a:p>
            <a:endParaRPr lang="en-US" dirty="0"/>
          </a:p>
          <a:p>
            <a:endParaRPr lang="en-US" dirty="0"/>
          </a:p>
        </p:txBody>
      </p:sp>
      <p:pic>
        <p:nvPicPr>
          <p:cNvPr id="9" name="Picture 2">
            <a:extLst>
              <a:ext uri="{FF2B5EF4-FFF2-40B4-BE49-F238E27FC236}">
                <a16:creationId xmlns:a16="http://schemas.microsoft.com/office/drawing/2014/main" id="{C8167222-2C6F-410B-A815-45B3ED680E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4643" y="991560"/>
            <a:ext cx="2020659" cy="3151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a:extLst>
              <a:ext uri="{FF2B5EF4-FFF2-40B4-BE49-F238E27FC236}">
                <a16:creationId xmlns:a16="http://schemas.microsoft.com/office/drawing/2014/main" id="{8525D0D2-84A5-4F37-AAA4-0E68CBD279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53930" y="991560"/>
            <a:ext cx="1820590" cy="13850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5">
            <a:extLst>
              <a:ext uri="{FF2B5EF4-FFF2-40B4-BE49-F238E27FC236}">
                <a16:creationId xmlns:a16="http://schemas.microsoft.com/office/drawing/2014/main" id="{66CFC1DE-8489-49F9-BD91-C3BA57295D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5656" y="4769027"/>
            <a:ext cx="1538864" cy="1603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6">
            <a:extLst>
              <a:ext uri="{FF2B5EF4-FFF2-40B4-BE49-F238E27FC236}">
                <a16:creationId xmlns:a16="http://schemas.microsoft.com/office/drawing/2014/main" id="{43840C73-62C8-4885-9605-18B2D4C8E1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37368" y="991560"/>
            <a:ext cx="1456439" cy="1586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7">
            <a:extLst>
              <a:ext uri="{FF2B5EF4-FFF2-40B4-BE49-F238E27FC236}">
                <a16:creationId xmlns:a16="http://schemas.microsoft.com/office/drawing/2014/main" id="{901081D6-9C86-4389-BD9B-FC3FB0E468A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2272" y="2760953"/>
            <a:ext cx="1402882" cy="1603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8">
            <a:extLst>
              <a:ext uri="{FF2B5EF4-FFF2-40B4-BE49-F238E27FC236}">
                <a16:creationId xmlns:a16="http://schemas.microsoft.com/office/drawing/2014/main" id="{E4120D89-E6A8-4EEA-A7F4-15EC8D9B3EF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14710" y="4778058"/>
            <a:ext cx="1540592" cy="1606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EFE477E1-9D60-43A0-97F7-36E87E9462E6}"/>
              </a:ext>
            </a:extLst>
          </p:cNvPr>
          <p:cNvSpPr txBox="1"/>
          <p:nvPr/>
        </p:nvSpPr>
        <p:spPr>
          <a:xfrm>
            <a:off x="5550128" y="2991655"/>
            <a:ext cx="1371600" cy="369332"/>
          </a:xfrm>
          <a:prstGeom prst="rect">
            <a:avLst/>
          </a:prstGeom>
          <a:noFill/>
        </p:spPr>
        <p:txBody>
          <a:bodyPr wrap="square">
            <a:spAutoFit/>
          </a:bodyPr>
          <a:lstStyle/>
          <a:p>
            <a:r>
              <a:rPr lang="en-US" sz="1800" dirty="0"/>
              <a:t>SAMPLES =&gt;</a:t>
            </a:r>
            <a:endParaRPr lang="en-US" dirty="0"/>
          </a:p>
        </p:txBody>
      </p:sp>
      <p:graphicFrame>
        <p:nvGraphicFramePr>
          <p:cNvPr id="6" name="Object 5">
            <a:extLst>
              <a:ext uri="{FF2B5EF4-FFF2-40B4-BE49-F238E27FC236}">
                <a16:creationId xmlns:a16="http://schemas.microsoft.com/office/drawing/2014/main" id="{56DEE9E5-07CC-4D47-92AB-BED60860BBB1}"/>
              </a:ext>
            </a:extLst>
          </p:cNvPr>
          <p:cNvGraphicFramePr>
            <a:graphicFrameLocks noChangeAspect="1"/>
          </p:cNvGraphicFramePr>
          <p:nvPr>
            <p:extLst>
              <p:ext uri="{D42A27DB-BD31-4B8C-83A1-F6EECF244321}">
                <p14:modId xmlns:p14="http://schemas.microsoft.com/office/powerpoint/2010/main" val="2418098194"/>
              </p:ext>
            </p:extLst>
          </p:nvPr>
        </p:nvGraphicFramePr>
        <p:xfrm>
          <a:off x="5655189" y="3562600"/>
          <a:ext cx="914400" cy="806450"/>
        </p:xfrm>
        <a:graphic>
          <a:graphicData uri="http://schemas.openxmlformats.org/presentationml/2006/ole">
            <mc:AlternateContent xmlns:mc="http://schemas.openxmlformats.org/markup-compatibility/2006">
              <mc:Choice xmlns:v="urn:schemas-microsoft-com:vml" Requires="v">
                <p:oleObj spid="_x0000_s7188" name="Document" showAsIcon="1" r:id="rId10" imgW="914400" imgH="806400" progId="Word.Document.12">
                  <p:embed/>
                </p:oleObj>
              </mc:Choice>
              <mc:Fallback>
                <p:oleObj name="Document" showAsIcon="1" r:id="rId10" imgW="914400" imgH="806400" progId="Word.Document.12">
                  <p:embed/>
                  <p:pic>
                    <p:nvPicPr>
                      <p:cNvPr id="0" name=""/>
                      <p:cNvPicPr/>
                      <p:nvPr/>
                    </p:nvPicPr>
                    <p:blipFill>
                      <a:blip r:embed="rId11"/>
                      <a:stretch>
                        <a:fillRect/>
                      </a:stretch>
                    </p:blipFill>
                    <p:spPr>
                      <a:xfrm>
                        <a:off x="5655189" y="3562600"/>
                        <a:ext cx="914400" cy="806450"/>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4AA2F28A-0F17-42F0-81EB-AE6BD2A59986}"/>
              </a:ext>
            </a:extLst>
          </p:cNvPr>
          <p:cNvPicPr>
            <a:picLocks noChangeAspect="1"/>
          </p:cNvPicPr>
          <p:nvPr/>
        </p:nvPicPr>
        <p:blipFill>
          <a:blip r:embed="rId12"/>
          <a:stretch>
            <a:fillRect/>
          </a:stretch>
        </p:blipFill>
        <p:spPr>
          <a:xfrm>
            <a:off x="5428347" y="4364247"/>
            <a:ext cx="1865460" cy="2327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06758407"/>
      </p:ext>
    </p:extLst>
  </p:cSld>
  <p:clrMapOvr>
    <a:masterClrMapping/>
  </p:clrMapOvr>
  <p:transition spd="slow" advTm="2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Tools &amp; Resources</a:t>
            </a:r>
          </a:p>
        </p:txBody>
      </p:sp>
      <p:pic>
        <p:nvPicPr>
          <p:cNvPr id="16" name="Picture 2">
            <a:extLst>
              <a:ext uri="{FF2B5EF4-FFF2-40B4-BE49-F238E27FC236}">
                <a16:creationId xmlns:a16="http://schemas.microsoft.com/office/drawing/2014/main" id="{27B99CDF-92D3-45AF-8C4C-AB29D70D2F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619" y="932415"/>
            <a:ext cx="3668683" cy="29909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9">
            <a:extLst>
              <a:ext uri="{FF2B5EF4-FFF2-40B4-BE49-F238E27FC236}">
                <a16:creationId xmlns:a16="http://schemas.microsoft.com/office/drawing/2014/main" id="{2BD2CCA9-BBD2-4607-85AC-FAF0AC6E39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692" y="4814744"/>
            <a:ext cx="2884967" cy="16306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 name="Picture 3">
            <a:extLst>
              <a:ext uri="{FF2B5EF4-FFF2-40B4-BE49-F238E27FC236}">
                <a16:creationId xmlns:a16="http://schemas.microsoft.com/office/drawing/2014/main" id="{C3D8A698-3DB1-4AD4-AE41-271F68595E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353" y="932415"/>
            <a:ext cx="3768410" cy="3012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Picture 4">
            <a:extLst>
              <a:ext uri="{FF2B5EF4-FFF2-40B4-BE49-F238E27FC236}">
                <a16:creationId xmlns:a16="http://schemas.microsoft.com/office/drawing/2014/main" id="{665F8023-D1BF-45C4-AF97-1B8DDF0D41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5550" y="4728297"/>
            <a:ext cx="2460899" cy="20335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2" name="Picture 5">
            <a:extLst>
              <a:ext uri="{FF2B5EF4-FFF2-40B4-BE49-F238E27FC236}">
                <a16:creationId xmlns:a16="http://schemas.microsoft.com/office/drawing/2014/main" id="{099CB246-7FB8-4222-8AA7-87B4AEC231E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553" t="7524"/>
          <a:stretch/>
        </p:blipFill>
        <p:spPr bwMode="auto">
          <a:xfrm>
            <a:off x="9173802" y="4600708"/>
            <a:ext cx="2681500" cy="20655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Picture 7" descr="Image result for twix bar">
            <a:hlinkClick r:id="rId9"/>
            <a:extLst>
              <a:ext uri="{FF2B5EF4-FFF2-40B4-BE49-F238E27FC236}">
                <a16:creationId xmlns:a16="http://schemas.microsoft.com/office/drawing/2014/main" id="{6C32333C-0F66-47B3-9640-4772F54C4FF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167" b="94375" l="10000" r="90000"/>
                    </a14:imgEffect>
                  </a14:imgLayer>
                </a14:imgProps>
              </a:ext>
              <a:ext uri="{28A0092B-C50C-407E-A947-70E740481C1C}">
                <a14:useLocalDpi xmlns:a14="http://schemas.microsoft.com/office/drawing/2010/main" val="0"/>
              </a:ext>
            </a:extLst>
          </a:blip>
          <a:srcRect/>
          <a:stretch>
            <a:fillRect/>
          </a:stretch>
        </p:blipFill>
        <p:spPr bwMode="auto">
          <a:xfrm rot="20075632">
            <a:off x="6344673" y="5122194"/>
            <a:ext cx="22098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Image result for g h cretors single serving bag">
            <a:hlinkClick r:id="rId12"/>
            <a:extLst>
              <a:ext uri="{FF2B5EF4-FFF2-40B4-BE49-F238E27FC236}">
                <a16:creationId xmlns:a16="http://schemas.microsoft.com/office/drawing/2014/main" id="{F34C37EE-2A26-4DDB-AF27-175819EADCC4}"/>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667" b="100000" l="6849" r="95616"/>
                    </a14:imgEffect>
                  </a14:imgLayer>
                </a14:imgProps>
              </a:ext>
              <a:ext uri="{28A0092B-C50C-407E-A947-70E740481C1C}">
                <a14:useLocalDpi xmlns:a14="http://schemas.microsoft.com/office/drawing/2010/main" val="0"/>
              </a:ext>
            </a:extLst>
          </a:blip>
          <a:srcRect/>
          <a:stretch>
            <a:fillRect/>
          </a:stretch>
        </p:blipFill>
        <p:spPr bwMode="auto">
          <a:xfrm>
            <a:off x="11132388" y="934567"/>
            <a:ext cx="831259" cy="136688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7B3ABAD-96AE-4722-B78E-621E978F5052}"/>
              </a:ext>
            </a:extLst>
          </p:cNvPr>
          <p:cNvSpPr txBox="1"/>
          <p:nvPr/>
        </p:nvSpPr>
        <p:spPr>
          <a:xfrm>
            <a:off x="4702825" y="823468"/>
            <a:ext cx="2786347" cy="584775"/>
          </a:xfrm>
          <a:prstGeom prst="rect">
            <a:avLst/>
          </a:prstGeom>
          <a:solidFill>
            <a:schemeClr val="accent2"/>
          </a:solidFill>
        </p:spPr>
        <p:txBody>
          <a:bodyPr wrap="square">
            <a:spAutoFit/>
          </a:bodyPr>
          <a:lstStyle/>
          <a:p>
            <a:r>
              <a:rPr lang="en-US" sz="3200" dirty="0">
                <a:solidFill>
                  <a:schemeClr val="bg1"/>
                </a:solidFill>
                <a:latin typeface="Arial Black" panose="020B0A04020102020204" pitchFamily="34" charset="0"/>
              </a:rPr>
              <a:t>SAMPLES</a:t>
            </a:r>
            <a:endParaRPr lang="en-US" sz="3200" dirty="0">
              <a:solidFill>
                <a:schemeClr val="bg1"/>
              </a:solidFill>
            </a:endParaRPr>
          </a:p>
        </p:txBody>
      </p:sp>
      <p:sp>
        <p:nvSpPr>
          <p:cNvPr id="12" name="Rectangle 11">
            <a:extLst>
              <a:ext uri="{FF2B5EF4-FFF2-40B4-BE49-F238E27FC236}">
                <a16:creationId xmlns:a16="http://schemas.microsoft.com/office/drawing/2014/main" id="{0BB29CC3-1B36-4E02-9415-D25C49DAEB8E}"/>
              </a:ext>
            </a:extLst>
          </p:cNvPr>
          <p:cNvSpPr/>
          <p:nvPr/>
        </p:nvSpPr>
        <p:spPr>
          <a:xfrm>
            <a:off x="5425036" y="1579050"/>
            <a:ext cx="954300" cy="271896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4" name="Object 13">
            <a:extLst>
              <a:ext uri="{FF2B5EF4-FFF2-40B4-BE49-F238E27FC236}">
                <a16:creationId xmlns:a16="http://schemas.microsoft.com/office/drawing/2014/main" id="{527D8588-3752-433B-95CB-3C05F37B25DA}"/>
              </a:ext>
            </a:extLst>
          </p:cNvPr>
          <p:cNvGraphicFramePr>
            <a:graphicFrameLocks noChangeAspect="1"/>
          </p:cNvGraphicFramePr>
          <p:nvPr>
            <p:extLst>
              <p:ext uri="{D42A27DB-BD31-4B8C-83A1-F6EECF244321}">
                <p14:modId xmlns:p14="http://schemas.microsoft.com/office/powerpoint/2010/main" val="3685449220"/>
              </p:ext>
            </p:extLst>
          </p:nvPr>
        </p:nvGraphicFramePr>
        <p:xfrm>
          <a:off x="5585241" y="1673066"/>
          <a:ext cx="640072" cy="540061"/>
        </p:xfrm>
        <a:graphic>
          <a:graphicData uri="http://schemas.openxmlformats.org/presentationml/2006/ole">
            <mc:AlternateContent xmlns:mc="http://schemas.openxmlformats.org/markup-compatibility/2006">
              <mc:Choice xmlns:v="urn:schemas-microsoft-com:vml" Requires="v">
                <p:oleObj spid="_x0000_s10267" name="Acrobat Document" showAsIcon="1" r:id="rId15" imgW="914400" imgH="771480" progId="AcroExch.Document.DC">
                  <p:embed/>
                </p:oleObj>
              </mc:Choice>
              <mc:Fallback>
                <p:oleObj name="Acrobat Document" showAsIcon="1" r:id="rId15" imgW="914400" imgH="771480" progId="AcroExch.Document.DC">
                  <p:embed/>
                  <p:pic>
                    <p:nvPicPr>
                      <p:cNvPr id="5" name="Object 4"/>
                      <p:cNvPicPr/>
                      <p:nvPr/>
                    </p:nvPicPr>
                    <p:blipFill>
                      <a:blip r:embed="rId16"/>
                      <a:stretch>
                        <a:fillRect/>
                      </a:stretch>
                    </p:blipFill>
                    <p:spPr>
                      <a:xfrm>
                        <a:off x="5585241" y="1673066"/>
                        <a:ext cx="640072" cy="540061"/>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AC0A82AF-6C88-46FB-8662-49440B9D1F81}"/>
              </a:ext>
            </a:extLst>
          </p:cNvPr>
          <p:cNvGraphicFramePr>
            <a:graphicFrameLocks noChangeAspect="1"/>
          </p:cNvGraphicFramePr>
          <p:nvPr>
            <p:extLst>
              <p:ext uri="{D42A27DB-BD31-4B8C-83A1-F6EECF244321}">
                <p14:modId xmlns:p14="http://schemas.microsoft.com/office/powerpoint/2010/main" val="3892924547"/>
              </p:ext>
            </p:extLst>
          </p:nvPr>
        </p:nvGraphicFramePr>
        <p:xfrm>
          <a:off x="5654058" y="2298060"/>
          <a:ext cx="535200" cy="451575"/>
        </p:xfrm>
        <a:graphic>
          <a:graphicData uri="http://schemas.openxmlformats.org/presentationml/2006/ole">
            <mc:AlternateContent xmlns:mc="http://schemas.openxmlformats.org/markup-compatibility/2006">
              <mc:Choice xmlns:v="urn:schemas-microsoft-com:vml" Requires="v">
                <p:oleObj spid="_x0000_s10268" name="Acrobat Document" showAsIcon="1" r:id="rId17" imgW="914400" imgH="771480" progId="AcroExch.Document.DC">
                  <p:embed/>
                </p:oleObj>
              </mc:Choice>
              <mc:Fallback>
                <p:oleObj name="Acrobat Document" showAsIcon="1" r:id="rId17" imgW="914400" imgH="771480" progId="AcroExch.Document.DC">
                  <p:embed/>
                  <p:pic>
                    <p:nvPicPr>
                      <p:cNvPr id="8" name="Object 7"/>
                      <p:cNvPicPr/>
                      <p:nvPr/>
                    </p:nvPicPr>
                    <p:blipFill>
                      <a:blip r:embed="rId18"/>
                      <a:stretch>
                        <a:fillRect/>
                      </a:stretch>
                    </p:blipFill>
                    <p:spPr>
                      <a:xfrm>
                        <a:off x="5654058" y="2298060"/>
                        <a:ext cx="535200" cy="45157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9D975A26-8058-46B5-809B-B154CA7342C6}"/>
              </a:ext>
            </a:extLst>
          </p:cNvPr>
          <p:cNvGraphicFramePr>
            <a:graphicFrameLocks noChangeAspect="1"/>
          </p:cNvGraphicFramePr>
          <p:nvPr>
            <p:extLst>
              <p:ext uri="{D42A27DB-BD31-4B8C-83A1-F6EECF244321}">
                <p14:modId xmlns:p14="http://schemas.microsoft.com/office/powerpoint/2010/main" val="3936718325"/>
              </p:ext>
            </p:extLst>
          </p:nvPr>
        </p:nvGraphicFramePr>
        <p:xfrm>
          <a:off x="5658610" y="2819187"/>
          <a:ext cx="544192" cy="459162"/>
        </p:xfrm>
        <a:graphic>
          <a:graphicData uri="http://schemas.openxmlformats.org/presentationml/2006/ole">
            <mc:AlternateContent xmlns:mc="http://schemas.openxmlformats.org/markup-compatibility/2006">
              <mc:Choice xmlns:v="urn:schemas-microsoft-com:vml" Requires="v">
                <p:oleObj spid="_x0000_s10269" name="Acrobat Document" showAsIcon="1" r:id="rId19" imgW="914400" imgH="771480" progId="AcroExch.Document.DC">
                  <p:embed/>
                </p:oleObj>
              </mc:Choice>
              <mc:Fallback>
                <p:oleObj name="Acrobat Document" showAsIcon="1" r:id="rId19" imgW="914400" imgH="771480" progId="AcroExch.Document.DC">
                  <p:embed/>
                  <p:pic>
                    <p:nvPicPr>
                      <p:cNvPr id="9" name="Object 8"/>
                      <p:cNvPicPr/>
                      <p:nvPr/>
                    </p:nvPicPr>
                    <p:blipFill>
                      <a:blip r:embed="rId20"/>
                      <a:stretch>
                        <a:fillRect/>
                      </a:stretch>
                    </p:blipFill>
                    <p:spPr>
                      <a:xfrm>
                        <a:off x="5658610" y="2819187"/>
                        <a:ext cx="544192" cy="459162"/>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E524B32D-BE9C-461C-AFC3-7C6E890E6963}"/>
              </a:ext>
            </a:extLst>
          </p:cNvPr>
          <p:cNvGraphicFramePr>
            <a:graphicFrameLocks noChangeAspect="1"/>
          </p:cNvGraphicFramePr>
          <p:nvPr>
            <p:extLst>
              <p:ext uri="{D42A27DB-BD31-4B8C-83A1-F6EECF244321}">
                <p14:modId xmlns:p14="http://schemas.microsoft.com/office/powerpoint/2010/main" val="3641622004"/>
              </p:ext>
            </p:extLst>
          </p:nvPr>
        </p:nvGraphicFramePr>
        <p:xfrm>
          <a:off x="5486400" y="3402013"/>
          <a:ext cx="968375" cy="303212"/>
        </p:xfrm>
        <a:graphic>
          <a:graphicData uri="http://schemas.openxmlformats.org/presentationml/2006/ole">
            <mc:AlternateContent xmlns:mc="http://schemas.openxmlformats.org/markup-compatibility/2006">
              <mc:Choice xmlns:v="urn:schemas-microsoft-com:vml" Requires="v">
                <p:oleObj spid="_x0000_s10270" name="Packager Shell Object" showAsIcon="1" r:id="rId21" imgW="1669680" imgH="522000" progId="Package">
                  <p:embed/>
                </p:oleObj>
              </mc:Choice>
              <mc:Fallback>
                <p:oleObj name="Packager Shell Object" showAsIcon="1" r:id="rId21" imgW="1669680" imgH="522000" progId="Package">
                  <p:embed/>
                  <p:pic>
                    <p:nvPicPr>
                      <p:cNvPr id="11" name="Object 10"/>
                      <p:cNvPicPr/>
                      <p:nvPr/>
                    </p:nvPicPr>
                    <p:blipFill>
                      <a:blip r:embed="rId22"/>
                      <a:stretch>
                        <a:fillRect/>
                      </a:stretch>
                    </p:blipFill>
                    <p:spPr>
                      <a:xfrm>
                        <a:off x="5486400" y="3402013"/>
                        <a:ext cx="968375" cy="303212"/>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30D83BE9-9968-4EC5-AE6F-0D8370BCD3C2}"/>
              </a:ext>
            </a:extLst>
          </p:cNvPr>
          <p:cNvGraphicFramePr>
            <a:graphicFrameLocks noChangeAspect="1"/>
          </p:cNvGraphicFramePr>
          <p:nvPr>
            <p:extLst>
              <p:ext uri="{D42A27DB-BD31-4B8C-83A1-F6EECF244321}">
                <p14:modId xmlns:p14="http://schemas.microsoft.com/office/powerpoint/2010/main" val="2695232422"/>
              </p:ext>
            </p:extLst>
          </p:nvPr>
        </p:nvGraphicFramePr>
        <p:xfrm>
          <a:off x="5575300" y="3949700"/>
          <a:ext cx="671513" cy="260350"/>
        </p:xfrm>
        <a:graphic>
          <a:graphicData uri="http://schemas.openxmlformats.org/presentationml/2006/ole">
            <mc:AlternateContent xmlns:mc="http://schemas.openxmlformats.org/markup-compatibility/2006">
              <mc:Choice xmlns:v="urn:schemas-microsoft-com:vml" Requires="v">
                <p:oleObj spid="_x0000_s10271" name="Packager Shell Object" showAsIcon="1" r:id="rId23" imgW="1341720" imgH="522000" progId="Package">
                  <p:embed/>
                </p:oleObj>
              </mc:Choice>
              <mc:Fallback>
                <p:oleObj name="Packager Shell Object" showAsIcon="1" r:id="rId23" imgW="1341720" imgH="522000" progId="Package">
                  <p:embed/>
                  <p:pic>
                    <p:nvPicPr>
                      <p:cNvPr id="12" name="Object 11"/>
                      <p:cNvPicPr/>
                      <p:nvPr/>
                    </p:nvPicPr>
                    <p:blipFill>
                      <a:blip r:embed="rId24"/>
                      <a:stretch>
                        <a:fillRect/>
                      </a:stretch>
                    </p:blipFill>
                    <p:spPr>
                      <a:xfrm>
                        <a:off x="5575300" y="3949700"/>
                        <a:ext cx="671513" cy="260350"/>
                      </a:xfrm>
                      <a:prstGeom prst="rect">
                        <a:avLst/>
                      </a:prstGeom>
                    </p:spPr>
                  </p:pic>
                </p:oleObj>
              </mc:Fallback>
            </mc:AlternateContent>
          </a:graphicData>
        </a:graphic>
      </p:graphicFrame>
    </p:spTree>
    <p:extLst>
      <p:ext uri="{BB962C8B-B14F-4D97-AF65-F5344CB8AC3E}">
        <p14:creationId xmlns:p14="http://schemas.microsoft.com/office/powerpoint/2010/main" val="1523505821"/>
      </p:ext>
    </p:extLst>
  </p:cSld>
  <p:clrMapOvr>
    <a:masterClrMapping/>
  </p:clrMapOvr>
  <p:transition spd="slow" advTm="2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Tools &amp; Resources</a:t>
            </a:r>
          </a:p>
        </p:txBody>
      </p:sp>
      <p:sp>
        <p:nvSpPr>
          <p:cNvPr id="25" name="TextBox 24">
            <a:extLst>
              <a:ext uri="{FF2B5EF4-FFF2-40B4-BE49-F238E27FC236}">
                <a16:creationId xmlns:a16="http://schemas.microsoft.com/office/drawing/2014/main" id="{D7B3ABAD-96AE-4722-B78E-621E978F5052}"/>
              </a:ext>
            </a:extLst>
          </p:cNvPr>
          <p:cNvSpPr txBox="1"/>
          <p:nvPr/>
        </p:nvSpPr>
        <p:spPr>
          <a:xfrm>
            <a:off x="160029" y="966927"/>
            <a:ext cx="2460899" cy="584775"/>
          </a:xfrm>
          <a:prstGeom prst="rect">
            <a:avLst/>
          </a:prstGeom>
          <a:noFill/>
        </p:spPr>
        <p:txBody>
          <a:bodyPr wrap="square">
            <a:spAutoFit/>
          </a:bodyPr>
          <a:lstStyle/>
          <a:p>
            <a:r>
              <a:rPr lang="en-US" sz="3200" dirty="0">
                <a:latin typeface="Arial Black" panose="020B0A04020102020204" pitchFamily="34" charset="0"/>
              </a:rPr>
              <a:t>SAMPLES</a:t>
            </a:r>
            <a:endParaRPr lang="en-US" sz="3200" dirty="0"/>
          </a:p>
        </p:txBody>
      </p:sp>
      <p:pic>
        <p:nvPicPr>
          <p:cNvPr id="12" name="Picture 2">
            <a:extLst>
              <a:ext uri="{FF2B5EF4-FFF2-40B4-BE49-F238E27FC236}">
                <a16:creationId xmlns:a16="http://schemas.microsoft.com/office/drawing/2014/main" id="{E482905C-76FD-4B8F-83D3-ED4DCC7E0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3164" y="854336"/>
            <a:ext cx="2362200" cy="3135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a:extLst>
              <a:ext uri="{FF2B5EF4-FFF2-40B4-BE49-F238E27FC236}">
                <a16:creationId xmlns:a16="http://schemas.microsoft.com/office/drawing/2014/main" id="{D263B754-5CDE-4C4A-9E30-2462A0B613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6637" y="854337"/>
            <a:ext cx="2481262" cy="3135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4">
            <a:extLst>
              <a:ext uri="{FF2B5EF4-FFF2-40B4-BE49-F238E27FC236}">
                <a16:creationId xmlns:a16="http://schemas.microsoft.com/office/drawing/2014/main" id="{B96572B0-6A7E-4E91-A2E6-758CE8B68B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1078" y="5103625"/>
            <a:ext cx="3892535" cy="1665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0">
            <a:extLst>
              <a:ext uri="{FF2B5EF4-FFF2-40B4-BE49-F238E27FC236}">
                <a16:creationId xmlns:a16="http://schemas.microsoft.com/office/drawing/2014/main" id="{7AA6AB2E-5870-44D7-B1AF-164B7A3D01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2058" y="4885603"/>
            <a:ext cx="1676400" cy="1883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1">
            <a:extLst>
              <a:ext uri="{FF2B5EF4-FFF2-40B4-BE49-F238E27FC236}">
                <a16:creationId xmlns:a16="http://schemas.microsoft.com/office/drawing/2014/main" id="{FDF20304-B524-464A-A580-D091EB35B7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1933" y="818212"/>
            <a:ext cx="2736651" cy="3855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52144764-9196-4978-9E62-FD9FF5030FE1}"/>
              </a:ext>
            </a:extLst>
          </p:cNvPr>
          <p:cNvPicPr>
            <a:picLocks noChangeAspect="1"/>
          </p:cNvPicPr>
          <p:nvPr/>
        </p:nvPicPr>
        <p:blipFill>
          <a:blip r:embed="rId8"/>
          <a:stretch>
            <a:fillRect/>
          </a:stretch>
        </p:blipFill>
        <p:spPr>
          <a:xfrm>
            <a:off x="387495" y="2596975"/>
            <a:ext cx="2581635" cy="41534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77357381"/>
      </p:ext>
    </p:extLst>
  </p:cSld>
  <p:clrMapOvr>
    <a:masterClrMapping/>
  </p:clrMapOvr>
  <p:transition spd="slow" advTm="2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Tools &amp; Resources</a:t>
            </a:r>
          </a:p>
        </p:txBody>
      </p:sp>
      <p:sp>
        <p:nvSpPr>
          <p:cNvPr id="25" name="TextBox 24">
            <a:extLst>
              <a:ext uri="{FF2B5EF4-FFF2-40B4-BE49-F238E27FC236}">
                <a16:creationId xmlns:a16="http://schemas.microsoft.com/office/drawing/2014/main" id="{D7B3ABAD-96AE-4722-B78E-621E978F5052}"/>
              </a:ext>
            </a:extLst>
          </p:cNvPr>
          <p:cNvSpPr txBox="1"/>
          <p:nvPr/>
        </p:nvSpPr>
        <p:spPr>
          <a:xfrm>
            <a:off x="160029" y="966927"/>
            <a:ext cx="2460899" cy="584775"/>
          </a:xfrm>
          <a:prstGeom prst="rect">
            <a:avLst/>
          </a:prstGeom>
          <a:noFill/>
        </p:spPr>
        <p:txBody>
          <a:bodyPr wrap="square">
            <a:spAutoFit/>
          </a:bodyPr>
          <a:lstStyle/>
          <a:p>
            <a:r>
              <a:rPr lang="en-US" sz="3200" dirty="0">
                <a:latin typeface="Arial Black" panose="020B0A04020102020204" pitchFamily="34" charset="0"/>
              </a:rPr>
              <a:t>SAMPLES</a:t>
            </a:r>
            <a:endParaRPr lang="en-US" sz="3200" dirty="0"/>
          </a:p>
        </p:txBody>
      </p:sp>
      <p:sp>
        <p:nvSpPr>
          <p:cNvPr id="21" name="TextBox 20">
            <a:extLst>
              <a:ext uri="{FF2B5EF4-FFF2-40B4-BE49-F238E27FC236}">
                <a16:creationId xmlns:a16="http://schemas.microsoft.com/office/drawing/2014/main" id="{6D7B97B6-85D3-4312-8EFE-939F0C704558}"/>
              </a:ext>
            </a:extLst>
          </p:cNvPr>
          <p:cNvSpPr txBox="1"/>
          <p:nvPr/>
        </p:nvSpPr>
        <p:spPr>
          <a:xfrm>
            <a:off x="4095307" y="1026623"/>
            <a:ext cx="7391400" cy="1754326"/>
          </a:xfrm>
          <a:prstGeom prst="rect">
            <a:avLst/>
          </a:prstGeom>
          <a:noFill/>
        </p:spPr>
        <p:txBody>
          <a:bodyPr wrap="square" rtlCol="0">
            <a:spAutoFit/>
          </a:bodyPr>
          <a:lstStyle/>
          <a:p>
            <a:r>
              <a:rPr lang="en-US" dirty="0"/>
              <a:t>Change “I Love You” to “Why we appreciate you”   “Our Appreciation is”</a:t>
            </a:r>
          </a:p>
          <a:p>
            <a:endParaRPr lang="en-US" dirty="0"/>
          </a:p>
          <a:p>
            <a:endParaRPr lang="en-US" dirty="0"/>
          </a:p>
          <a:p>
            <a:endParaRPr lang="en-US" dirty="0"/>
          </a:p>
          <a:p>
            <a:endParaRPr lang="en-US" dirty="0"/>
          </a:p>
          <a:p>
            <a:endParaRPr lang="en-US" dirty="0"/>
          </a:p>
        </p:txBody>
      </p:sp>
      <p:pic>
        <p:nvPicPr>
          <p:cNvPr id="22" name="Picture 5">
            <a:extLst>
              <a:ext uri="{FF2B5EF4-FFF2-40B4-BE49-F238E27FC236}">
                <a16:creationId xmlns:a16="http://schemas.microsoft.com/office/drawing/2014/main" id="{9321F2D2-855E-4809-84A3-FFCBF04DD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0417" y="1869057"/>
            <a:ext cx="2131748" cy="23774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6">
            <a:extLst>
              <a:ext uri="{FF2B5EF4-FFF2-40B4-BE49-F238E27FC236}">
                <a16:creationId xmlns:a16="http://schemas.microsoft.com/office/drawing/2014/main" id="{06C091E3-55F8-4A6E-9D90-F4D4A0F16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811" y="2315004"/>
            <a:ext cx="2842701" cy="4268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7">
            <a:extLst>
              <a:ext uri="{FF2B5EF4-FFF2-40B4-BE49-F238E27FC236}">
                <a16:creationId xmlns:a16="http://schemas.microsoft.com/office/drawing/2014/main" id="{259B6239-7967-47EF-8E6F-3883568E89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9077" y="1981200"/>
            <a:ext cx="2771775" cy="247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8">
            <a:extLst>
              <a:ext uri="{FF2B5EF4-FFF2-40B4-BE49-F238E27FC236}">
                <a16:creationId xmlns:a16="http://schemas.microsoft.com/office/drawing/2014/main" id="{DB809599-4C45-4155-BBE3-51C65FCD89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0417" y="4905679"/>
            <a:ext cx="2162491" cy="1851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9">
            <a:extLst>
              <a:ext uri="{FF2B5EF4-FFF2-40B4-BE49-F238E27FC236}">
                <a16:creationId xmlns:a16="http://schemas.microsoft.com/office/drawing/2014/main" id="{4C19F257-5199-41FC-A3F9-3DAC873143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9392" y="4696439"/>
            <a:ext cx="2260585" cy="1895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4080174"/>
      </p:ext>
    </p:extLst>
  </p:cSld>
  <p:clrMapOvr>
    <a:masterClrMapping/>
  </p:clrMapOvr>
  <p:transition spd="slow" advTm="2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1D2166-4198-413D-B35D-643CD81B8214}"/>
              </a:ext>
            </a:extLst>
          </p:cNvPr>
          <p:cNvSpPr txBox="1">
            <a:spLocks/>
          </p:cNvSpPr>
          <p:nvPr/>
        </p:nvSpPr>
        <p:spPr>
          <a:xfrm>
            <a:off x="3926750" y="2794189"/>
            <a:ext cx="8487735"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6000" dirty="0">
                <a:latin typeface="Arial Black" panose="020B0A04020102020204" pitchFamily="34" charset="0"/>
              </a:rPr>
              <a:t>Trust</a:t>
            </a:r>
          </a:p>
        </p:txBody>
      </p:sp>
      <p:sp>
        <p:nvSpPr>
          <p:cNvPr id="4" name="TextBox 3">
            <a:extLst>
              <a:ext uri="{FF2B5EF4-FFF2-40B4-BE49-F238E27FC236}">
                <a16:creationId xmlns:a16="http://schemas.microsoft.com/office/drawing/2014/main" id="{66B2C647-07CC-4AD3-9B32-DE505810286C}"/>
              </a:ext>
            </a:extLst>
          </p:cNvPr>
          <p:cNvSpPr txBox="1"/>
          <p:nvPr/>
        </p:nvSpPr>
        <p:spPr>
          <a:xfrm>
            <a:off x="6096000" y="2059177"/>
            <a:ext cx="5848185" cy="830997"/>
          </a:xfrm>
          <a:prstGeom prst="rect">
            <a:avLst/>
          </a:prstGeom>
          <a:noFill/>
        </p:spPr>
        <p:txBody>
          <a:bodyPr wrap="square" rtlCol="0">
            <a:spAutoFit/>
          </a:bodyPr>
          <a:lstStyle/>
          <a:p>
            <a:r>
              <a:rPr lang="en-US" sz="4800" b="1" dirty="0">
                <a:solidFill>
                  <a:schemeClr val="accent2"/>
                </a:solidFill>
                <a:latin typeface="Script MT Bold" panose="03040602040607080904" pitchFamily="66" charset="0"/>
              </a:rPr>
              <a:t>Lead from the Heart</a:t>
            </a:r>
          </a:p>
        </p:txBody>
      </p:sp>
      <p:pic>
        <p:nvPicPr>
          <p:cNvPr id="7" name="Picture 6" descr="elements-01.png">
            <a:extLst>
              <a:ext uri="{FF2B5EF4-FFF2-40B4-BE49-F238E27FC236}">
                <a16:creationId xmlns:a16="http://schemas.microsoft.com/office/drawing/2014/main" id="{BA5BD470-B475-41A9-8216-FCF614C0BB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26751" y="2576333"/>
            <a:ext cx="7620207" cy="627682"/>
          </a:xfrm>
          <a:prstGeom prst="rect">
            <a:avLst/>
          </a:prstGeom>
        </p:spPr>
      </p:pic>
      <p:sp>
        <p:nvSpPr>
          <p:cNvPr id="11" name="Title 1">
            <a:extLst>
              <a:ext uri="{FF2B5EF4-FFF2-40B4-BE49-F238E27FC236}">
                <a16:creationId xmlns:a16="http://schemas.microsoft.com/office/drawing/2014/main" id="{D3C57BC1-F089-4EC7-927F-DC94911F11F3}"/>
              </a:ext>
            </a:extLst>
          </p:cNvPr>
          <p:cNvSpPr txBox="1">
            <a:spLocks/>
          </p:cNvSpPr>
          <p:nvPr/>
        </p:nvSpPr>
        <p:spPr>
          <a:xfrm>
            <a:off x="3926751" y="1420149"/>
            <a:ext cx="8487735"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latin typeface="Arial Black" panose="020B0A04020102020204" pitchFamily="34" charset="0"/>
              </a:rPr>
              <a:t>L.E.T.S</a:t>
            </a:r>
          </a:p>
        </p:txBody>
      </p:sp>
      <p:pic>
        <p:nvPicPr>
          <p:cNvPr id="8" name="Picture 7">
            <a:extLst>
              <a:ext uri="{FF2B5EF4-FFF2-40B4-BE49-F238E27FC236}">
                <a16:creationId xmlns:a16="http://schemas.microsoft.com/office/drawing/2014/main" id="{A7CE135D-A273-4EB7-BAE0-3FAC2886473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313716">
            <a:off x="-15799" y="2099265"/>
            <a:ext cx="4145924" cy="3109444"/>
          </a:xfrm>
          <a:prstGeom prst="rect">
            <a:avLst/>
          </a:prstGeom>
        </p:spPr>
      </p:pic>
    </p:spTree>
    <p:extLst>
      <p:ext uri="{BB962C8B-B14F-4D97-AF65-F5344CB8AC3E}">
        <p14:creationId xmlns:p14="http://schemas.microsoft.com/office/powerpoint/2010/main" val="901869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TRUST</a:t>
            </a:r>
          </a:p>
        </p:txBody>
      </p:sp>
      <p:sp>
        <p:nvSpPr>
          <p:cNvPr id="8" name="Title 1">
            <a:extLst>
              <a:ext uri="{FF2B5EF4-FFF2-40B4-BE49-F238E27FC236}">
                <a16:creationId xmlns:a16="http://schemas.microsoft.com/office/drawing/2014/main" id="{0224203F-71C0-4D31-A033-1E3C0EB4083C}"/>
              </a:ext>
            </a:extLst>
          </p:cNvPr>
          <p:cNvSpPr txBox="1">
            <a:spLocks/>
          </p:cNvSpPr>
          <p:nvPr/>
        </p:nvSpPr>
        <p:spPr>
          <a:xfrm>
            <a:off x="5865537" y="532819"/>
            <a:ext cx="7848600" cy="1201074"/>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dirty="0">
                <a:solidFill>
                  <a:schemeClr val="accent2"/>
                </a:solidFill>
                <a:latin typeface="Arial Black" panose="020B0A04020102020204" pitchFamily="34" charset="0"/>
              </a:rPr>
              <a:t>You Are empowered!</a:t>
            </a:r>
          </a:p>
        </p:txBody>
      </p:sp>
      <p:pic>
        <p:nvPicPr>
          <p:cNvPr id="9" name="Picture 2" descr="Empowered Icon Images, Stock Photos &amp; Vectors | Shutterstock">
            <a:extLst>
              <a:ext uri="{FF2B5EF4-FFF2-40B4-BE49-F238E27FC236}">
                <a16:creationId xmlns:a16="http://schemas.microsoft.com/office/drawing/2014/main" id="{B0C4D9BF-48CF-45BD-80B4-1B72679B5E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91" b="12717"/>
          <a:stretch/>
        </p:blipFill>
        <p:spPr bwMode="auto">
          <a:xfrm>
            <a:off x="10104048" y="4708725"/>
            <a:ext cx="1950156" cy="21492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3A8DAF-8987-4E36-B2C2-6435ED450041}"/>
              </a:ext>
            </a:extLst>
          </p:cNvPr>
          <p:cNvSpPr txBox="1"/>
          <p:nvPr/>
        </p:nvSpPr>
        <p:spPr>
          <a:xfrm>
            <a:off x="5865537" y="2266712"/>
            <a:ext cx="5291470" cy="398356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lIns="91440" tIns="45720" rIns="91440" bIns="45720" numCol="1" spcCol="1270" rtlCol="0" anchor="ctr" anchorCtr="0">
            <a:normAutofit fontScale="62500" lnSpcReduction="20000"/>
          </a:bodyPr>
          <a:lstStyle/>
          <a:p>
            <a:pPr marL="571500" lvl="0" indent="-571500" defTabSz="457200">
              <a:spcBef>
                <a:spcPct val="20000"/>
              </a:spcBef>
              <a:spcAft>
                <a:spcPts val="600"/>
              </a:spcAft>
              <a:buClr>
                <a:schemeClr val="accent1"/>
              </a:buClr>
              <a:buSzPct val="92000"/>
              <a:buFont typeface="Wingdings 2" panose="05020102010507070707" pitchFamily="18" charset="2"/>
              <a:buChar char=""/>
            </a:pPr>
            <a:r>
              <a:rPr lang="en-US" sz="4400" dirty="0">
                <a:solidFill>
                  <a:schemeClr val="tx1"/>
                </a:solidFill>
              </a:rPr>
              <a:t>Is what you’re about to do the right thing for the guest?</a:t>
            </a:r>
          </a:p>
          <a:p>
            <a:pPr lvl="0" defTabSz="457200">
              <a:spcBef>
                <a:spcPct val="20000"/>
              </a:spcBef>
              <a:spcAft>
                <a:spcPts val="600"/>
              </a:spcAft>
              <a:buClr>
                <a:schemeClr val="accent1"/>
              </a:buClr>
              <a:buSzPct val="92000"/>
            </a:pPr>
            <a:endParaRPr lang="en-US" sz="4400" dirty="0">
              <a:solidFill>
                <a:schemeClr val="tx1"/>
              </a:solidFill>
            </a:endParaRPr>
          </a:p>
          <a:p>
            <a:pPr marL="571500" lvl="0" indent="-571500" defTabSz="457200">
              <a:spcBef>
                <a:spcPct val="20000"/>
              </a:spcBef>
              <a:spcAft>
                <a:spcPts val="600"/>
              </a:spcAft>
              <a:buClr>
                <a:schemeClr val="accent1"/>
              </a:buClr>
              <a:buSzPct val="92000"/>
              <a:buFont typeface="Wingdings 2" panose="05020102010507070707" pitchFamily="18" charset="2"/>
              <a:buChar char=""/>
            </a:pPr>
            <a:r>
              <a:rPr lang="en-US" sz="4400" dirty="0">
                <a:solidFill>
                  <a:schemeClr val="tx1"/>
                </a:solidFill>
              </a:rPr>
              <a:t>Does it align with the core values of our company?</a:t>
            </a:r>
          </a:p>
          <a:p>
            <a:pPr lvl="0" defTabSz="457200">
              <a:spcBef>
                <a:spcPct val="20000"/>
              </a:spcBef>
              <a:spcAft>
                <a:spcPts val="600"/>
              </a:spcAft>
              <a:buClr>
                <a:schemeClr val="accent1"/>
              </a:buClr>
              <a:buSzPct val="92000"/>
            </a:pPr>
            <a:endParaRPr lang="en-US" sz="4400" dirty="0">
              <a:solidFill>
                <a:schemeClr val="tx1"/>
              </a:solidFill>
            </a:endParaRPr>
          </a:p>
          <a:p>
            <a:pPr marL="571500" lvl="0" indent="-571500" defTabSz="457200">
              <a:spcBef>
                <a:spcPct val="20000"/>
              </a:spcBef>
              <a:spcAft>
                <a:spcPts val="600"/>
              </a:spcAft>
              <a:buClr>
                <a:schemeClr val="accent1"/>
              </a:buClr>
              <a:buSzPct val="92000"/>
              <a:buFont typeface="Wingdings 2" panose="05020102010507070707" pitchFamily="18" charset="2"/>
              <a:buChar char=""/>
            </a:pPr>
            <a:r>
              <a:rPr lang="en-US" sz="4400" dirty="0">
                <a:solidFill>
                  <a:schemeClr val="tx1"/>
                </a:solidFill>
              </a:rPr>
              <a:t>Are you willing to be held accountable?</a:t>
            </a:r>
          </a:p>
          <a:p>
            <a:pPr lvl="0" defTabSz="457200">
              <a:spcBef>
                <a:spcPct val="20000"/>
              </a:spcBef>
              <a:spcAft>
                <a:spcPts val="600"/>
              </a:spcAft>
              <a:buClr>
                <a:schemeClr val="accent1"/>
              </a:buClr>
              <a:buSzPct val="92000"/>
              <a:buFont typeface="Wingdings 2" panose="05020102010507070707" pitchFamily="18" charset="2"/>
              <a:buChar char=""/>
            </a:pPr>
            <a:endParaRPr lang="en-US" dirty="0">
              <a:solidFill>
                <a:schemeClr val="tx1"/>
              </a:solidFill>
            </a:endParaRPr>
          </a:p>
          <a:p>
            <a:pPr marL="571500" lvl="0" indent="-571500" defTabSz="457200">
              <a:spcBef>
                <a:spcPct val="20000"/>
              </a:spcBef>
              <a:spcAft>
                <a:spcPts val="600"/>
              </a:spcAft>
              <a:buClr>
                <a:schemeClr val="accent1"/>
              </a:buClr>
              <a:buSzPct val="92000"/>
              <a:buFont typeface="Wingdings 2" panose="05020102010507070707" pitchFamily="18" charset="2"/>
              <a:buChar char=""/>
            </a:pPr>
            <a:endParaRPr lang="en-US" dirty="0">
              <a:solidFill>
                <a:srgbClr val="FFFFFF"/>
              </a:solidFill>
            </a:endParaRPr>
          </a:p>
          <a:p>
            <a:pPr marL="571500" lvl="0" indent="-571500" defTabSz="457200">
              <a:spcBef>
                <a:spcPct val="20000"/>
              </a:spcBef>
              <a:spcAft>
                <a:spcPts val="600"/>
              </a:spcAft>
              <a:buClr>
                <a:schemeClr val="accent1"/>
              </a:buClr>
              <a:buSzPct val="92000"/>
              <a:buFont typeface="Wingdings 2" panose="05020102010507070707" pitchFamily="18" charset="2"/>
              <a:buChar char=""/>
            </a:pPr>
            <a:endParaRPr lang="en-US" dirty="0">
              <a:solidFill>
                <a:srgbClr val="FFFFFF"/>
              </a:solidFill>
            </a:endParaRPr>
          </a:p>
        </p:txBody>
      </p:sp>
      <p:sp>
        <p:nvSpPr>
          <p:cNvPr id="12" name="TextBox 11">
            <a:extLst>
              <a:ext uri="{FF2B5EF4-FFF2-40B4-BE49-F238E27FC236}">
                <a16:creationId xmlns:a16="http://schemas.microsoft.com/office/drawing/2014/main" id="{2DD0A04B-02EA-4A3B-BB8C-6C92AD717941}"/>
              </a:ext>
            </a:extLst>
          </p:cNvPr>
          <p:cNvSpPr txBox="1"/>
          <p:nvPr/>
        </p:nvSpPr>
        <p:spPr>
          <a:xfrm>
            <a:off x="205285" y="1133356"/>
            <a:ext cx="4851991" cy="6093976"/>
          </a:xfrm>
          <a:prstGeom prst="rect">
            <a:avLst/>
          </a:prstGeom>
          <a:noFill/>
        </p:spPr>
        <p:txBody>
          <a:bodyPr wrap="square" rtlCol="0">
            <a:spAutoFit/>
          </a:bodyPr>
          <a:lstStyle/>
          <a:p>
            <a:r>
              <a:rPr lang="en-US" sz="2400" dirty="0">
                <a:latin typeface="Lucida Sans" panose="020B0602030504020204" pitchFamily="34" charset="0"/>
              </a:rPr>
              <a:t>Ultimately, to build leaders, you need to give them autonomy and trust.  Here is my three-question tool to guide team members to ACT on empowerment.  </a:t>
            </a:r>
          </a:p>
          <a:p>
            <a:endParaRPr lang="en-US" sz="2400" dirty="0">
              <a:latin typeface="Lucida Sans" panose="020B0602030504020204" pitchFamily="34" charset="0"/>
            </a:endParaRPr>
          </a:p>
          <a:p>
            <a:r>
              <a:rPr lang="en-US" sz="2400" dirty="0">
                <a:latin typeface="Lucida Sans" panose="020B0602030504020204" pitchFamily="34" charset="0"/>
              </a:rPr>
              <a:t>If they can say YES to all three questions, they will know 100% we trust them to make the right decision!</a:t>
            </a:r>
          </a:p>
          <a:p>
            <a:endParaRPr lang="en-US" sz="2400" dirty="0">
              <a:latin typeface="Lucida Sans" panose="020B0602030504020204" pitchFamily="34" charset="0"/>
            </a:endParaRPr>
          </a:p>
          <a:p>
            <a:r>
              <a:rPr lang="en-US" sz="2400" dirty="0">
                <a:latin typeface="Lucida Sans" panose="020B0602030504020204" pitchFamily="34" charset="0"/>
              </a:rPr>
              <a:t>SIGN FOR BACK</a:t>
            </a:r>
          </a:p>
          <a:p>
            <a:r>
              <a:rPr lang="en-US" sz="2400" dirty="0">
                <a:latin typeface="Lucida Sans" panose="020B0602030504020204" pitchFamily="34" charset="0"/>
              </a:rPr>
              <a:t>OFFICE =&gt; </a:t>
            </a:r>
          </a:p>
          <a:p>
            <a:endParaRPr lang="en-US" dirty="0"/>
          </a:p>
          <a:p>
            <a:endParaRPr lang="en-US" dirty="0"/>
          </a:p>
          <a:p>
            <a:endParaRPr lang="en-US" dirty="0"/>
          </a:p>
        </p:txBody>
      </p:sp>
      <p:graphicFrame>
        <p:nvGraphicFramePr>
          <p:cNvPr id="5" name="Object 4">
            <a:extLst>
              <a:ext uri="{FF2B5EF4-FFF2-40B4-BE49-F238E27FC236}">
                <a16:creationId xmlns:a16="http://schemas.microsoft.com/office/drawing/2014/main" id="{6636BEDD-A73A-4012-AC8E-5AE8C36C0467}"/>
              </a:ext>
            </a:extLst>
          </p:cNvPr>
          <p:cNvGraphicFramePr>
            <a:graphicFrameLocks noChangeAspect="1"/>
          </p:cNvGraphicFramePr>
          <p:nvPr>
            <p:extLst>
              <p:ext uri="{D42A27DB-BD31-4B8C-83A1-F6EECF244321}">
                <p14:modId xmlns:p14="http://schemas.microsoft.com/office/powerpoint/2010/main" val="571174301"/>
              </p:ext>
            </p:extLst>
          </p:nvPr>
        </p:nvGraphicFramePr>
        <p:xfrm>
          <a:off x="3289082" y="5229979"/>
          <a:ext cx="1679258" cy="1481012"/>
        </p:xfrm>
        <a:graphic>
          <a:graphicData uri="http://schemas.openxmlformats.org/presentationml/2006/ole">
            <mc:AlternateContent xmlns:mc="http://schemas.openxmlformats.org/markup-compatibility/2006">
              <mc:Choice xmlns:v="urn:schemas-microsoft-com:vml" Requires="v">
                <p:oleObj spid="_x0000_s5139" name="Acrobat Document" showAsIcon="1" r:id="rId5" imgW="914400" imgH="806400" progId="AcroExch.Document.DC">
                  <p:embed/>
                </p:oleObj>
              </mc:Choice>
              <mc:Fallback>
                <p:oleObj name="Acrobat Document" showAsIcon="1" r:id="rId5" imgW="914400" imgH="806400" progId="AcroExch.Document.DC">
                  <p:embed/>
                  <p:pic>
                    <p:nvPicPr>
                      <p:cNvPr id="0" name=""/>
                      <p:cNvPicPr/>
                      <p:nvPr/>
                    </p:nvPicPr>
                    <p:blipFill>
                      <a:blip r:embed="rId6"/>
                      <a:stretch>
                        <a:fillRect/>
                      </a:stretch>
                    </p:blipFill>
                    <p:spPr>
                      <a:xfrm>
                        <a:off x="3289082" y="5229979"/>
                        <a:ext cx="1679258" cy="1481012"/>
                      </a:xfrm>
                      <a:prstGeom prst="rect">
                        <a:avLst/>
                      </a:prstGeom>
                    </p:spPr>
                  </p:pic>
                </p:oleObj>
              </mc:Fallback>
            </mc:AlternateContent>
          </a:graphicData>
        </a:graphic>
      </p:graphicFrame>
    </p:spTree>
    <p:extLst>
      <p:ext uri="{BB962C8B-B14F-4D97-AF65-F5344CB8AC3E}">
        <p14:creationId xmlns:p14="http://schemas.microsoft.com/office/powerpoint/2010/main" val="4075274881"/>
      </p:ext>
    </p:extLst>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trust</a:t>
            </a:r>
          </a:p>
        </p:txBody>
      </p:sp>
      <p:sp>
        <p:nvSpPr>
          <p:cNvPr id="11" name="TextBox 10">
            <a:extLst>
              <a:ext uri="{FF2B5EF4-FFF2-40B4-BE49-F238E27FC236}">
                <a16:creationId xmlns:a16="http://schemas.microsoft.com/office/drawing/2014/main" id="{CC62C984-723C-4F98-B7F6-E371E59E166D}"/>
              </a:ext>
            </a:extLst>
          </p:cNvPr>
          <p:cNvSpPr txBox="1"/>
          <p:nvPr/>
        </p:nvSpPr>
        <p:spPr>
          <a:xfrm>
            <a:off x="421758" y="1169667"/>
            <a:ext cx="4346459" cy="7017306"/>
          </a:xfrm>
          <a:prstGeom prst="rect">
            <a:avLst/>
          </a:prstGeom>
          <a:noFill/>
        </p:spPr>
        <p:txBody>
          <a:bodyPr wrap="square" rtlCol="0">
            <a:spAutoFit/>
          </a:bodyPr>
          <a:lstStyle/>
          <a:p>
            <a:r>
              <a:rPr lang="en-US" sz="2400" dirty="0"/>
              <a:t>A culture of TRUST doesn’t happen over night.  It’s built up of the little things we do and say every day! </a:t>
            </a:r>
          </a:p>
          <a:p>
            <a:endParaRPr lang="en-US" sz="2400" dirty="0"/>
          </a:p>
          <a:p>
            <a:r>
              <a:rPr lang="en-US" sz="2400" dirty="0"/>
              <a:t>We typically tell associates what they CAN’T do.  With this great approach by Simon Sinek, you can empower associates to be problem solvers and LEADERS!!  Great idea to print this and post in your back office areas.</a:t>
            </a:r>
          </a:p>
          <a:p>
            <a:endParaRPr lang="en-US" sz="2400" dirty="0"/>
          </a:p>
          <a:p>
            <a:r>
              <a:rPr lang="en-US" sz="2400" dirty="0"/>
              <a:t>You are allowed poster =&gt;</a:t>
            </a:r>
          </a:p>
          <a:p>
            <a:endParaRPr lang="en-US" sz="2400" dirty="0"/>
          </a:p>
          <a:p>
            <a:endParaRPr lang="en-US" dirty="0"/>
          </a:p>
          <a:p>
            <a:endParaRPr lang="en-US" dirty="0"/>
          </a:p>
          <a:p>
            <a:endParaRPr lang="en-US" dirty="0"/>
          </a:p>
          <a:p>
            <a:endParaRPr lang="en-US" dirty="0"/>
          </a:p>
          <a:p>
            <a:endParaRPr lang="en-US" dirty="0"/>
          </a:p>
        </p:txBody>
      </p:sp>
      <p:pic>
        <p:nvPicPr>
          <p:cNvPr id="12" name="Picture 2">
            <a:extLst>
              <a:ext uri="{FF2B5EF4-FFF2-40B4-BE49-F238E27FC236}">
                <a16:creationId xmlns:a16="http://schemas.microsoft.com/office/drawing/2014/main" id="{DB888A7B-3C6B-4DEC-B77B-586810EB10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783" y="919716"/>
            <a:ext cx="4431519" cy="5743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4" name="Object 13">
            <a:extLst>
              <a:ext uri="{FF2B5EF4-FFF2-40B4-BE49-F238E27FC236}">
                <a16:creationId xmlns:a16="http://schemas.microsoft.com/office/drawing/2014/main" id="{C1AA4008-F6F3-42AC-AA2F-47ABEA82EBC6}"/>
              </a:ext>
            </a:extLst>
          </p:cNvPr>
          <p:cNvGraphicFramePr>
            <a:graphicFrameLocks noChangeAspect="1"/>
          </p:cNvGraphicFramePr>
          <p:nvPr>
            <p:extLst>
              <p:ext uri="{D42A27DB-BD31-4B8C-83A1-F6EECF244321}">
                <p14:modId xmlns:p14="http://schemas.microsoft.com/office/powerpoint/2010/main" val="37966433"/>
              </p:ext>
            </p:extLst>
          </p:nvPr>
        </p:nvGraphicFramePr>
        <p:xfrm>
          <a:off x="4625163" y="5192748"/>
          <a:ext cx="1859701" cy="3937337"/>
        </p:xfrm>
        <a:graphic>
          <a:graphicData uri="http://schemas.openxmlformats.org/presentationml/2006/ole">
            <mc:AlternateContent xmlns:mc="http://schemas.openxmlformats.org/markup-compatibility/2006">
              <mc:Choice xmlns:v="urn:schemas-microsoft-com:vml" Requires="v">
                <p:oleObj spid="_x0000_s8212" name="Acrobat Document" showAsIcon="1" r:id="rId5" imgW="380880" imgH="806400" progId="AcroExch.Document.DC">
                  <p:embed/>
                </p:oleObj>
              </mc:Choice>
              <mc:Fallback>
                <p:oleObj name="Acrobat Document" showAsIcon="1" r:id="rId5" imgW="380880" imgH="806400" progId="AcroExch.Document.DC">
                  <p:embed/>
                  <p:pic>
                    <p:nvPicPr>
                      <p:cNvPr id="11" name="Object 10"/>
                      <p:cNvPicPr/>
                      <p:nvPr/>
                    </p:nvPicPr>
                    <p:blipFill>
                      <a:blip r:embed="rId6"/>
                      <a:stretch>
                        <a:fillRect/>
                      </a:stretch>
                    </p:blipFill>
                    <p:spPr>
                      <a:xfrm>
                        <a:off x="4625163" y="5192748"/>
                        <a:ext cx="1859701" cy="3937337"/>
                      </a:xfrm>
                      <a:prstGeom prst="rect">
                        <a:avLst/>
                      </a:prstGeom>
                    </p:spPr>
                  </p:pic>
                </p:oleObj>
              </mc:Fallback>
            </mc:AlternateContent>
          </a:graphicData>
        </a:graphic>
      </p:graphicFrame>
    </p:spTree>
    <p:extLst>
      <p:ext uri="{BB962C8B-B14F-4D97-AF65-F5344CB8AC3E}">
        <p14:creationId xmlns:p14="http://schemas.microsoft.com/office/powerpoint/2010/main" val="24676674"/>
      </p:ext>
    </p:extLst>
  </p:cSld>
  <p:clrMapOvr>
    <a:masterClrMapping/>
  </p:clrMapOvr>
  <p:transition spd="slow" advTm="2000">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2B04C2-7476-414B-9DFB-A2B223A9990D}"/>
              </a:ext>
            </a:extLst>
          </p:cNvPr>
          <p:cNvPicPr>
            <a:picLocks noChangeAspect="1"/>
          </p:cNvPicPr>
          <p:nvPr/>
        </p:nvPicPr>
        <p:blipFill rotWithShape="1">
          <a:blip r:embed="rId3"/>
          <a:srcRect t="442"/>
          <a:stretch/>
        </p:blipFill>
        <p:spPr>
          <a:xfrm>
            <a:off x="20" y="10"/>
            <a:ext cx="12191980" cy="6857990"/>
          </a:xfrm>
          <a:prstGeom prst="rect">
            <a:avLst/>
          </a:prstGeom>
        </p:spPr>
      </p:pic>
    </p:spTree>
    <p:extLst>
      <p:ext uri="{BB962C8B-B14F-4D97-AF65-F5344CB8AC3E}">
        <p14:creationId xmlns:p14="http://schemas.microsoft.com/office/powerpoint/2010/main" val="4131568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42E83E-0FA4-4493-8B1B-FCA53A5A5491}"/>
              </a:ext>
            </a:extLst>
          </p:cNvPr>
          <p:cNvPicPr>
            <a:picLocks noChangeAspect="1"/>
          </p:cNvPicPr>
          <p:nvPr/>
        </p:nvPicPr>
        <p:blipFill rotWithShape="1">
          <a:blip r:embed="rId3"/>
          <a:srcRect t="32357"/>
          <a:stretch/>
        </p:blipFill>
        <p:spPr>
          <a:xfrm>
            <a:off x="578126" y="2233934"/>
            <a:ext cx="3640116" cy="1006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ounded Rectangle 6">
            <a:extLst>
              <a:ext uri="{FF2B5EF4-FFF2-40B4-BE49-F238E27FC236}">
                <a16:creationId xmlns:a16="http://schemas.microsoft.com/office/drawing/2014/main" id="{0663832F-C673-4213-A02F-790A3036465E}"/>
              </a:ext>
            </a:extLst>
          </p:cNvPr>
          <p:cNvSpPr/>
          <p:nvPr/>
        </p:nvSpPr>
        <p:spPr>
          <a:xfrm>
            <a:off x="4836698" y="1752599"/>
            <a:ext cx="3962400" cy="1487606"/>
          </a:xfrm>
          <a:prstGeom prst="round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 L - Offer Limits &amp;Guidelines:</a:t>
            </a:r>
            <a:r>
              <a:rPr lang="en-US" sz="1200" dirty="0">
                <a:solidFill>
                  <a:schemeClr val="tx1"/>
                </a:solidFill>
              </a:rPr>
              <a:t>  Have an empowerment policy established at your hotel so that associates understand the process, the depth of empowerment, and resources available. Ensure all leaders understand and support your hotel’s</a:t>
            </a:r>
          </a:p>
          <a:p>
            <a:r>
              <a:rPr lang="en-US" sz="1200" dirty="0">
                <a:solidFill>
                  <a:schemeClr val="tx1"/>
                </a:solidFill>
              </a:rPr>
              <a:t>empowerment Policy.  Have a system for tracking concerns and solutions.</a:t>
            </a:r>
          </a:p>
        </p:txBody>
      </p:sp>
      <p:sp>
        <p:nvSpPr>
          <p:cNvPr id="10" name="Rounded Rectangle 7">
            <a:extLst>
              <a:ext uri="{FF2B5EF4-FFF2-40B4-BE49-F238E27FC236}">
                <a16:creationId xmlns:a16="http://schemas.microsoft.com/office/drawing/2014/main" id="{A2BB31E3-D749-4552-B784-679A92A85684}"/>
              </a:ext>
            </a:extLst>
          </p:cNvPr>
          <p:cNvSpPr/>
          <p:nvPr/>
        </p:nvSpPr>
        <p:spPr>
          <a:xfrm>
            <a:off x="4795953" y="3447246"/>
            <a:ext cx="4043889" cy="1487606"/>
          </a:xfrm>
          <a:prstGeom prst="roundRect">
            <a:avLst/>
          </a:prstGeom>
          <a:solidFill>
            <a:schemeClr val="accent6">
              <a:lumMod val="20000"/>
              <a:lumOff val="80000"/>
            </a:schemeClr>
          </a:solidFill>
          <a:ln>
            <a:noFill/>
          </a:ln>
          <a:effectLst>
            <a:outerShdw blurRad="190500" dist="228600" dir="2700000" algn="ctr">
              <a:srgbClr val="000000">
                <a:alpha val="30000"/>
              </a:srgbClr>
            </a:outerShdw>
            <a:reflection blurRad="6350" stA="50000" endA="300" endPos="55500" dist="50800" dir="5400000" sy="-100000" algn="bl" rotWithShape="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 E – Educate: </a:t>
            </a:r>
          </a:p>
          <a:p>
            <a:r>
              <a:rPr lang="en-US" sz="1400" b="1" dirty="0">
                <a:solidFill>
                  <a:schemeClr val="tx1"/>
                </a:solidFill>
              </a:rPr>
              <a:t>Teach that it’s okay to make mistakes</a:t>
            </a:r>
            <a:r>
              <a:rPr lang="en-US" sz="1200" dirty="0">
                <a:solidFill>
                  <a:schemeClr val="tx1"/>
                </a:solidFill>
              </a:rPr>
              <a:t>:  </a:t>
            </a:r>
          </a:p>
          <a:p>
            <a:r>
              <a:rPr lang="en-US" sz="1200" dirty="0">
                <a:solidFill>
                  <a:schemeClr val="tx1"/>
                </a:solidFill>
              </a:rPr>
              <a:t>Berating an associate who tried something new will only serve to keep others from trying new things. A great way to talk about this is ask, “What else could we have done to satisfy the guest?”  </a:t>
            </a:r>
          </a:p>
        </p:txBody>
      </p:sp>
      <p:sp>
        <p:nvSpPr>
          <p:cNvPr id="12" name="Rounded Rectangle 8">
            <a:extLst>
              <a:ext uri="{FF2B5EF4-FFF2-40B4-BE49-F238E27FC236}">
                <a16:creationId xmlns:a16="http://schemas.microsoft.com/office/drawing/2014/main" id="{C3F7A56E-1C61-433E-BD99-EE8561041041}"/>
              </a:ext>
            </a:extLst>
          </p:cNvPr>
          <p:cNvSpPr/>
          <p:nvPr/>
        </p:nvSpPr>
        <p:spPr>
          <a:xfrm>
            <a:off x="416984" y="3435528"/>
            <a:ext cx="3962400" cy="1487606"/>
          </a:xfrm>
          <a:prstGeom prst="round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 Right from the start: </a:t>
            </a:r>
            <a:r>
              <a:rPr lang="en-US" sz="1200" dirty="0">
                <a:solidFill>
                  <a:schemeClr val="tx1"/>
                </a:solidFill>
              </a:rPr>
              <a:t>number one goal is to build leaders!  Begin at on-boarding! Ensure associates know they are LEADERS, and they are empowered to make it right for our and each other. Talk and practice routinely in stand-up meetings, 1:1 sessions, and hotel communication boards.</a:t>
            </a:r>
          </a:p>
        </p:txBody>
      </p:sp>
      <p:sp>
        <p:nvSpPr>
          <p:cNvPr id="13" name="Rounded Rectangle 9">
            <a:extLst>
              <a:ext uri="{FF2B5EF4-FFF2-40B4-BE49-F238E27FC236}">
                <a16:creationId xmlns:a16="http://schemas.microsoft.com/office/drawing/2014/main" id="{98694D67-4330-40CC-8996-4741F75A352C}"/>
              </a:ext>
            </a:extLst>
          </p:cNvPr>
          <p:cNvSpPr/>
          <p:nvPr/>
        </p:nvSpPr>
        <p:spPr>
          <a:xfrm>
            <a:off x="4940079" y="5105660"/>
            <a:ext cx="3962400" cy="1487606"/>
          </a:xfrm>
          <a:prstGeom prst="round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 T – Tools: </a:t>
            </a:r>
            <a:r>
              <a:rPr lang="en-US" sz="1200" dirty="0">
                <a:solidFill>
                  <a:schemeClr val="tx1"/>
                </a:solidFill>
              </a:rPr>
              <a:t> Provide tools that guide associates to make great decisions and have resources available so they can ACT NOW and INDEPENDENTLY! </a:t>
            </a:r>
          </a:p>
        </p:txBody>
      </p:sp>
      <p:sp>
        <p:nvSpPr>
          <p:cNvPr id="14" name="Rounded Rectangle 10">
            <a:extLst>
              <a:ext uri="{FF2B5EF4-FFF2-40B4-BE49-F238E27FC236}">
                <a16:creationId xmlns:a16="http://schemas.microsoft.com/office/drawing/2014/main" id="{8A1AB231-1E78-4C21-ADC2-ABFB9CBBA6A0}"/>
              </a:ext>
            </a:extLst>
          </p:cNvPr>
          <p:cNvSpPr/>
          <p:nvPr/>
        </p:nvSpPr>
        <p:spPr>
          <a:xfrm>
            <a:off x="293803" y="5136632"/>
            <a:ext cx="4114800" cy="1487606"/>
          </a:xfrm>
          <a:prstGeom prst="round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 There is a large correlation between Intent to Recommend and Resolution</a:t>
            </a:r>
            <a:r>
              <a:rPr lang="en-US" sz="1200" dirty="0">
                <a:solidFill>
                  <a:schemeClr val="tx1"/>
                </a:solidFill>
              </a:rPr>
              <a:t>:  Of those guests who experienced a problem, ITRec was 21% higher for hotels with problems that were resolved. Often you can create MORE loyalty with a guest when resolving a problem in an outstanding and memorable way. </a:t>
            </a:r>
          </a:p>
        </p:txBody>
      </p:sp>
      <p:sp>
        <p:nvSpPr>
          <p:cNvPr id="15" name="Title 1">
            <a:extLst>
              <a:ext uri="{FF2B5EF4-FFF2-40B4-BE49-F238E27FC236}">
                <a16:creationId xmlns:a16="http://schemas.microsoft.com/office/drawing/2014/main" id="{D0131098-70B5-46CD-ADAA-ED8F775EB60A}"/>
              </a:ext>
            </a:extLst>
          </p:cNvPr>
          <p:cNvSpPr txBox="1">
            <a:spLocks/>
          </p:cNvSpPr>
          <p:nvPr/>
        </p:nvSpPr>
        <p:spPr>
          <a:xfrm>
            <a:off x="247815" y="-395625"/>
            <a:ext cx="8487735"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latin typeface="Arial Black" panose="020B0A04020102020204" pitchFamily="34" charset="0"/>
              </a:rPr>
              <a:t>L.E.T.S. EMPOWER</a:t>
            </a:r>
          </a:p>
        </p:txBody>
      </p:sp>
      <p:sp>
        <p:nvSpPr>
          <p:cNvPr id="4" name="Rectangle 3">
            <a:extLst>
              <a:ext uri="{FF2B5EF4-FFF2-40B4-BE49-F238E27FC236}">
                <a16:creationId xmlns:a16="http://schemas.microsoft.com/office/drawing/2014/main" id="{C5FAF737-3634-4879-A9C1-00D76F1D1506}"/>
              </a:ext>
            </a:extLst>
          </p:cNvPr>
          <p:cNvSpPr/>
          <p:nvPr/>
        </p:nvSpPr>
        <p:spPr>
          <a:xfrm>
            <a:off x="578125" y="1885612"/>
            <a:ext cx="3650319" cy="3944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810AE8E0-0327-4DC9-BC9C-3B05523148D4}"/>
              </a:ext>
            </a:extLst>
          </p:cNvPr>
          <p:cNvPicPr>
            <a:picLocks noChangeAspect="1"/>
          </p:cNvPicPr>
          <p:nvPr/>
        </p:nvPicPr>
        <p:blipFill rotWithShape="1">
          <a:blip r:embed="rId4">
            <a:extLst>
              <a:ext uri="{28A0092B-C50C-407E-A947-70E740481C1C}">
                <a14:useLocalDpi xmlns:a14="http://schemas.microsoft.com/office/drawing/2010/main" val="0"/>
              </a:ext>
            </a:extLst>
          </a:blip>
          <a:srcRect b="50716"/>
          <a:stretch/>
        </p:blipFill>
        <p:spPr>
          <a:xfrm>
            <a:off x="9793418" y="4719545"/>
            <a:ext cx="1622228" cy="1801923"/>
          </a:xfrm>
          <a:prstGeom prst="rect">
            <a:avLst/>
          </a:prstGeom>
        </p:spPr>
      </p:pic>
      <p:pic>
        <p:nvPicPr>
          <p:cNvPr id="18" name="Picture 17">
            <a:extLst>
              <a:ext uri="{FF2B5EF4-FFF2-40B4-BE49-F238E27FC236}">
                <a16:creationId xmlns:a16="http://schemas.microsoft.com/office/drawing/2014/main" id="{FD93694D-15DF-4A81-AD65-63A58A826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01017">
            <a:off x="9640025" y="4923426"/>
            <a:ext cx="814034" cy="1834670"/>
          </a:xfrm>
          <a:prstGeom prst="rect">
            <a:avLst/>
          </a:prstGeom>
        </p:spPr>
      </p:pic>
      <p:pic>
        <p:nvPicPr>
          <p:cNvPr id="19" name="Picture 18">
            <a:extLst>
              <a:ext uri="{FF2B5EF4-FFF2-40B4-BE49-F238E27FC236}">
                <a16:creationId xmlns:a16="http://schemas.microsoft.com/office/drawing/2014/main" id="{4517D031-F5B6-4746-8A23-A146956C2F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340699">
            <a:off x="10061268" y="5273122"/>
            <a:ext cx="2550363" cy="1912773"/>
          </a:xfrm>
          <a:prstGeom prst="rect">
            <a:avLst/>
          </a:prstGeom>
        </p:spPr>
      </p:pic>
      <p:sp>
        <p:nvSpPr>
          <p:cNvPr id="22" name="Rounded Rectangle 10">
            <a:extLst>
              <a:ext uri="{FF2B5EF4-FFF2-40B4-BE49-F238E27FC236}">
                <a16:creationId xmlns:a16="http://schemas.microsoft.com/office/drawing/2014/main" id="{5D45AF92-2CE2-4B64-831E-A82799E8D4BE}"/>
              </a:ext>
            </a:extLst>
          </p:cNvPr>
          <p:cNvSpPr/>
          <p:nvPr/>
        </p:nvSpPr>
        <p:spPr>
          <a:xfrm>
            <a:off x="9261941" y="1728206"/>
            <a:ext cx="2685181" cy="2991339"/>
          </a:xfrm>
          <a:prstGeom prst="round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T – Trust: Create an environment that celebrates both successes and failures: </a:t>
            </a:r>
            <a:r>
              <a:rPr lang="en-US" sz="1400" dirty="0">
                <a:solidFill>
                  <a:schemeClr val="tx1"/>
                </a:solidFill>
              </a:rPr>
              <a:t> Celebrate associates who take a risk but maybe didn’t obtain the results intended.  The first time you say, " I wouldn't have done that!"  It will shut associates down, and result in them saying, “Let me get my manager.”</a:t>
            </a:r>
            <a:endParaRPr lang="en-US" sz="1200" dirty="0">
              <a:solidFill>
                <a:schemeClr val="tx1"/>
              </a:solidFill>
            </a:endParaRPr>
          </a:p>
        </p:txBody>
      </p:sp>
      <p:pic>
        <p:nvPicPr>
          <p:cNvPr id="1026" name="Picture 2" descr="See the source image">
            <a:extLst>
              <a:ext uri="{FF2B5EF4-FFF2-40B4-BE49-F238E27FC236}">
                <a16:creationId xmlns:a16="http://schemas.microsoft.com/office/drawing/2014/main" id="{54E9927B-F2E8-4A07-9DE9-ADA0D35FD2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35599" b="37199"/>
          <a:stretch>
            <a:fillRect/>
          </a:stretch>
        </p:blipFill>
        <p:spPr bwMode="auto">
          <a:xfrm>
            <a:off x="4379384" y="7544110"/>
            <a:ext cx="4205224" cy="7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859305093"/>
      </p:ext>
    </p:extLst>
  </p:cSld>
  <p:clrMapOvr>
    <a:masterClrMapping/>
  </p:clrMapOvr>
  <p:transition spd="slow" advTm="2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1D2166-4198-413D-B35D-643CD81B8214}"/>
              </a:ext>
            </a:extLst>
          </p:cNvPr>
          <p:cNvSpPr txBox="1">
            <a:spLocks/>
          </p:cNvSpPr>
          <p:nvPr/>
        </p:nvSpPr>
        <p:spPr>
          <a:xfrm>
            <a:off x="3987286" y="3429000"/>
            <a:ext cx="8487735"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6000" dirty="0">
                <a:latin typeface="Arial Black" panose="020B0A04020102020204" pitchFamily="34" charset="0"/>
              </a:rPr>
              <a:t>LIMITS &amp; guidelines</a:t>
            </a:r>
          </a:p>
        </p:txBody>
      </p:sp>
      <p:sp>
        <p:nvSpPr>
          <p:cNvPr id="4" name="TextBox 3">
            <a:extLst>
              <a:ext uri="{FF2B5EF4-FFF2-40B4-BE49-F238E27FC236}">
                <a16:creationId xmlns:a16="http://schemas.microsoft.com/office/drawing/2014/main" id="{66B2C647-07CC-4AD3-9B32-DE505810286C}"/>
              </a:ext>
            </a:extLst>
          </p:cNvPr>
          <p:cNvSpPr txBox="1"/>
          <p:nvPr/>
        </p:nvSpPr>
        <p:spPr>
          <a:xfrm>
            <a:off x="6096000" y="2059177"/>
            <a:ext cx="5848185" cy="830997"/>
          </a:xfrm>
          <a:prstGeom prst="rect">
            <a:avLst/>
          </a:prstGeom>
          <a:noFill/>
        </p:spPr>
        <p:txBody>
          <a:bodyPr wrap="square" rtlCol="0">
            <a:spAutoFit/>
          </a:bodyPr>
          <a:lstStyle/>
          <a:p>
            <a:r>
              <a:rPr lang="en-US" sz="4800" b="1" dirty="0">
                <a:solidFill>
                  <a:schemeClr val="accent2"/>
                </a:solidFill>
                <a:latin typeface="Script MT Bold" panose="03040602040607080904" pitchFamily="66" charset="0"/>
              </a:rPr>
              <a:t>Be Confident </a:t>
            </a:r>
          </a:p>
        </p:txBody>
      </p:sp>
      <p:pic>
        <p:nvPicPr>
          <p:cNvPr id="7" name="Picture 6" descr="elements-01.png">
            <a:extLst>
              <a:ext uri="{FF2B5EF4-FFF2-40B4-BE49-F238E27FC236}">
                <a16:creationId xmlns:a16="http://schemas.microsoft.com/office/drawing/2014/main" id="{BA5BD470-B475-41A9-8216-FCF614C0BB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26751" y="2576333"/>
            <a:ext cx="5848185" cy="627682"/>
          </a:xfrm>
          <a:prstGeom prst="rect">
            <a:avLst/>
          </a:prstGeom>
        </p:spPr>
      </p:pic>
      <p:pic>
        <p:nvPicPr>
          <p:cNvPr id="9" name="Picture 8">
            <a:extLst>
              <a:ext uri="{FF2B5EF4-FFF2-40B4-BE49-F238E27FC236}">
                <a16:creationId xmlns:a16="http://schemas.microsoft.com/office/drawing/2014/main" id="{665AF516-48C1-408C-8784-F8D6B01E71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0542" y="1708872"/>
            <a:ext cx="1549982" cy="3493349"/>
          </a:xfrm>
          <a:prstGeom prst="rect">
            <a:avLst/>
          </a:prstGeom>
        </p:spPr>
      </p:pic>
      <p:sp>
        <p:nvSpPr>
          <p:cNvPr id="11" name="Title 1">
            <a:extLst>
              <a:ext uri="{FF2B5EF4-FFF2-40B4-BE49-F238E27FC236}">
                <a16:creationId xmlns:a16="http://schemas.microsoft.com/office/drawing/2014/main" id="{D3C57BC1-F089-4EC7-927F-DC94911F11F3}"/>
              </a:ext>
            </a:extLst>
          </p:cNvPr>
          <p:cNvSpPr txBox="1">
            <a:spLocks/>
          </p:cNvSpPr>
          <p:nvPr/>
        </p:nvSpPr>
        <p:spPr>
          <a:xfrm>
            <a:off x="3926751" y="1420149"/>
            <a:ext cx="8487735"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latin typeface="Arial Black" panose="020B0A04020102020204" pitchFamily="34" charset="0"/>
              </a:rPr>
              <a:t>L.E.T.S.</a:t>
            </a:r>
          </a:p>
        </p:txBody>
      </p:sp>
    </p:spTree>
    <p:extLst>
      <p:ext uri="{BB962C8B-B14F-4D97-AF65-F5344CB8AC3E}">
        <p14:creationId xmlns:p14="http://schemas.microsoft.com/office/powerpoint/2010/main" val="3489167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9B3242E-4141-41FD-B312-03EFA8D840D1}"/>
              </a:ext>
            </a:extLst>
          </p:cNvPr>
          <p:cNvSpPr txBox="1"/>
          <p:nvPr/>
        </p:nvSpPr>
        <p:spPr>
          <a:xfrm>
            <a:off x="205285" y="1260845"/>
            <a:ext cx="3310647" cy="5416868"/>
          </a:xfrm>
          <a:prstGeom prst="rect">
            <a:avLst/>
          </a:prstGeom>
          <a:noFill/>
        </p:spPr>
        <p:txBody>
          <a:bodyPr wrap="square" rtlCol="0">
            <a:spAutoFit/>
          </a:bodyPr>
          <a:lstStyle/>
          <a:p>
            <a:r>
              <a:rPr lang="en-US" sz="2000" dirty="0">
                <a:latin typeface="Lucida Sans" panose="020B0602030504020204" pitchFamily="34" charset="0"/>
              </a:rPr>
              <a:t>Create your Hotel’s Empowerment Process.</a:t>
            </a:r>
          </a:p>
          <a:p>
            <a:endParaRPr lang="en-US" sz="2000" dirty="0">
              <a:latin typeface="Lucida Sans" panose="020B0602030504020204" pitchFamily="34" charset="0"/>
            </a:endParaRPr>
          </a:p>
          <a:p>
            <a:r>
              <a:rPr lang="en-US" sz="2000" dirty="0">
                <a:latin typeface="Lucida Sans" panose="020B0602030504020204" pitchFamily="34" charset="0"/>
              </a:rPr>
              <a:t>Outline the steps associates should take to resolve a guest’s concerns.  </a:t>
            </a:r>
          </a:p>
          <a:p>
            <a:endParaRPr lang="en-US" sz="2000" dirty="0">
              <a:latin typeface="Lucida Sans" panose="020B0602030504020204" pitchFamily="34" charset="0"/>
            </a:endParaRPr>
          </a:p>
          <a:p>
            <a:r>
              <a:rPr lang="en-US" sz="2000" dirty="0">
                <a:latin typeface="Lucida Sans" panose="020B0602030504020204" pitchFamily="34" charset="0"/>
              </a:rPr>
              <a:t>Review this upon hire, practice in Huddles, and post in all areas.</a:t>
            </a:r>
          </a:p>
          <a:p>
            <a:endParaRPr lang="en-US" sz="2400" dirty="0">
              <a:latin typeface="Lucida Sans" panose="020B0602030504020204" pitchFamily="34" charset="0"/>
            </a:endParaRPr>
          </a:p>
          <a:p>
            <a:endParaRPr lang="en-US" sz="2400" b="1" dirty="0">
              <a:latin typeface="Lucida Sans" panose="020B0602030504020204" pitchFamily="34" charset="0"/>
            </a:endParaRPr>
          </a:p>
          <a:p>
            <a:r>
              <a:rPr lang="en-US" sz="2400" b="1" dirty="0">
                <a:latin typeface="Lucida Sans" panose="020B0602030504020204" pitchFamily="34" charset="0"/>
              </a:rPr>
              <a:t>Sample =&gt;</a:t>
            </a:r>
          </a:p>
          <a:p>
            <a:endParaRPr lang="en-US" dirty="0"/>
          </a:p>
          <a:p>
            <a:endParaRPr lang="en-US" dirty="0"/>
          </a:p>
          <a:p>
            <a:endParaRPr lang="en-US" dirty="0"/>
          </a:p>
        </p:txBody>
      </p:sp>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Limits &amp; guidelines</a:t>
            </a:r>
          </a:p>
        </p:txBody>
      </p:sp>
      <p:graphicFrame>
        <p:nvGraphicFramePr>
          <p:cNvPr id="3" name="Diagram 2">
            <a:extLst>
              <a:ext uri="{FF2B5EF4-FFF2-40B4-BE49-F238E27FC236}">
                <a16:creationId xmlns:a16="http://schemas.microsoft.com/office/drawing/2014/main" id="{F726718E-1DCA-42FA-B354-0455C96DB9CE}"/>
              </a:ext>
            </a:extLst>
          </p:cNvPr>
          <p:cNvGraphicFramePr/>
          <p:nvPr>
            <p:extLst>
              <p:ext uri="{D42A27DB-BD31-4B8C-83A1-F6EECF244321}">
                <p14:modId xmlns:p14="http://schemas.microsoft.com/office/powerpoint/2010/main" val="2316688323"/>
              </p:ext>
            </p:extLst>
          </p:nvPr>
        </p:nvGraphicFramePr>
        <p:xfrm>
          <a:off x="4538671" y="1145975"/>
          <a:ext cx="6614433"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Object 5">
            <a:extLst>
              <a:ext uri="{FF2B5EF4-FFF2-40B4-BE49-F238E27FC236}">
                <a16:creationId xmlns:a16="http://schemas.microsoft.com/office/drawing/2014/main" id="{B0BDEA82-CF82-4857-885E-27BB8C28538F}"/>
              </a:ext>
            </a:extLst>
          </p:cNvPr>
          <p:cNvGraphicFramePr>
            <a:graphicFrameLocks noChangeAspect="1"/>
          </p:cNvGraphicFramePr>
          <p:nvPr>
            <p:extLst>
              <p:ext uri="{D42A27DB-BD31-4B8C-83A1-F6EECF244321}">
                <p14:modId xmlns:p14="http://schemas.microsoft.com/office/powerpoint/2010/main" val="4021785273"/>
              </p:ext>
            </p:extLst>
          </p:nvPr>
        </p:nvGraphicFramePr>
        <p:xfrm>
          <a:off x="2250830" y="5211392"/>
          <a:ext cx="914400" cy="771525"/>
        </p:xfrm>
        <a:graphic>
          <a:graphicData uri="http://schemas.openxmlformats.org/presentationml/2006/ole">
            <mc:AlternateContent xmlns:mc="http://schemas.openxmlformats.org/markup-compatibility/2006">
              <mc:Choice xmlns:v="urn:schemas-microsoft-com:vml" Requires="v">
                <p:oleObj spid="_x0000_s9223" name="Document" showAsIcon="1" r:id="rId9" imgW="914400" imgH="771480" progId="Word.Document.12">
                  <p:embed/>
                </p:oleObj>
              </mc:Choice>
              <mc:Fallback>
                <p:oleObj name="Document" showAsIcon="1" r:id="rId9" imgW="914400" imgH="771480" progId="Word.Document.12">
                  <p:embed/>
                  <p:pic>
                    <p:nvPicPr>
                      <p:cNvPr id="0" name=""/>
                      <p:cNvPicPr/>
                      <p:nvPr/>
                    </p:nvPicPr>
                    <p:blipFill>
                      <a:blip r:embed="rId10"/>
                      <a:stretch>
                        <a:fillRect/>
                      </a:stretch>
                    </p:blipFill>
                    <p:spPr>
                      <a:xfrm>
                        <a:off x="2250830" y="5211392"/>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306918789"/>
      </p:ext>
    </p:extLst>
  </p:cSld>
  <p:clrMapOvr>
    <a:masterClrMapping/>
  </p:clrMapOvr>
  <p:transition spd="slow" advTm="2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D6D41A-0FC3-44BB-93CD-566D3C838980}"/>
              </a:ext>
            </a:extLst>
          </p:cNvPr>
          <p:cNvSpPr txBox="1"/>
          <p:nvPr/>
        </p:nvSpPr>
        <p:spPr>
          <a:xfrm>
            <a:off x="871924" y="1451492"/>
            <a:ext cx="3505200" cy="4616648"/>
          </a:xfrm>
          <a:prstGeom prst="rect">
            <a:avLst/>
          </a:prstGeom>
          <a:noFill/>
        </p:spPr>
        <p:txBody>
          <a:bodyPr wrap="square" rtlCol="0">
            <a:spAutoFit/>
          </a:bodyPr>
          <a:lstStyle/>
          <a:p>
            <a:r>
              <a:rPr lang="en-US" sz="2400" dirty="0">
                <a:latin typeface="Lucida Sans" panose="020B0602030504020204" pitchFamily="34" charset="0"/>
              </a:rPr>
              <a:t>Use the Service Recovery Model to develop problem resolution skills.  Post in areas and use with scenarios during daily stand-up meetings. </a:t>
            </a:r>
          </a:p>
          <a:p>
            <a:endParaRPr lang="en-US" sz="2400" dirty="0">
              <a:latin typeface="Lucida Sans" panose="020B0602030504020204" pitchFamily="34" charset="0"/>
            </a:endParaRPr>
          </a:p>
          <a:p>
            <a:endParaRPr lang="en-US" sz="2400" dirty="0">
              <a:latin typeface="Lucida Sans" panose="020B0602030504020204" pitchFamily="34" charset="0"/>
            </a:endParaRPr>
          </a:p>
          <a:p>
            <a:r>
              <a:rPr lang="en-US" sz="2400" dirty="0">
                <a:latin typeface="Lucida Sans" panose="020B0602030504020204" pitchFamily="34" charset="0"/>
              </a:rPr>
              <a:t>Sample =&gt;</a:t>
            </a:r>
          </a:p>
          <a:p>
            <a:endParaRPr lang="en-US" dirty="0"/>
          </a:p>
          <a:p>
            <a:endParaRPr lang="en-US" dirty="0"/>
          </a:p>
          <a:p>
            <a:endParaRPr lang="en-US" dirty="0"/>
          </a:p>
        </p:txBody>
      </p:sp>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Limits &amp; guidelines</a:t>
            </a:r>
          </a:p>
        </p:txBody>
      </p:sp>
      <p:pic>
        <p:nvPicPr>
          <p:cNvPr id="4" name="Picture 3">
            <a:extLst>
              <a:ext uri="{FF2B5EF4-FFF2-40B4-BE49-F238E27FC236}">
                <a16:creationId xmlns:a16="http://schemas.microsoft.com/office/drawing/2014/main" id="{670C6639-B2C0-4CA0-AC9A-CAA0A4F09403}"/>
              </a:ext>
            </a:extLst>
          </p:cNvPr>
          <p:cNvPicPr>
            <a:picLocks noChangeAspect="1"/>
          </p:cNvPicPr>
          <p:nvPr/>
        </p:nvPicPr>
        <p:blipFill>
          <a:blip r:embed="rId4"/>
          <a:stretch>
            <a:fillRect/>
          </a:stretch>
        </p:blipFill>
        <p:spPr>
          <a:xfrm>
            <a:off x="5714854" y="1451492"/>
            <a:ext cx="5605222" cy="4136731"/>
          </a:xfrm>
          <a:prstGeom prst="rect">
            <a:avLst/>
          </a:prstGeom>
        </p:spPr>
      </p:pic>
      <p:graphicFrame>
        <p:nvGraphicFramePr>
          <p:cNvPr id="6" name="Object 5">
            <a:extLst>
              <a:ext uri="{FF2B5EF4-FFF2-40B4-BE49-F238E27FC236}">
                <a16:creationId xmlns:a16="http://schemas.microsoft.com/office/drawing/2014/main" id="{48E227FF-0DC6-4515-A443-67F40285E900}"/>
              </a:ext>
            </a:extLst>
          </p:cNvPr>
          <p:cNvGraphicFramePr>
            <a:graphicFrameLocks noChangeAspect="1"/>
          </p:cNvGraphicFramePr>
          <p:nvPr>
            <p:extLst>
              <p:ext uri="{D42A27DB-BD31-4B8C-83A1-F6EECF244321}">
                <p14:modId xmlns:p14="http://schemas.microsoft.com/office/powerpoint/2010/main" val="4177490693"/>
              </p:ext>
            </p:extLst>
          </p:nvPr>
        </p:nvGraphicFramePr>
        <p:xfrm>
          <a:off x="3158490" y="4600058"/>
          <a:ext cx="1406746" cy="1240672"/>
        </p:xfrm>
        <a:graphic>
          <a:graphicData uri="http://schemas.openxmlformats.org/presentationml/2006/ole">
            <mc:AlternateContent xmlns:mc="http://schemas.openxmlformats.org/markup-compatibility/2006">
              <mc:Choice xmlns:v="urn:schemas-microsoft-com:vml" Requires="v">
                <p:oleObj spid="_x0000_s2071" name="Acrobat Document" showAsIcon="1" r:id="rId5" imgW="914400" imgH="806400" progId="AcroExch.Document.DC">
                  <p:embed/>
                </p:oleObj>
              </mc:Choice>
              <mc:Fallback>
                <p:oleObj name="Acrobat Document" showAsIcon="1" r:id="rId5" imgW="914400" imgH="806400" progId="AcroExch.Document.DC">
                  <p:embed/>
                  <p:pic>
                    <p:nvPicPr>
                      <p:cNvPr id="0" name=""/>
                      <p:cNvPicPr/>
                      <p:nvPr/>
                    </p:nvPicPr>
                    <p:blipFill>
                      <a:blip r:embed="rId6"/>
                      <a:stretch>
                        <a:fillRect/>
                      </a:stretch>
                    </p:blipFill>
                    <p:spPr>
                      <a:xfrm>
                        <a:off x="3158490" y="4600058"/>
                        <a:ext cx="1406746" cy="1240672"/>
                      </a:xfrm>
                      <a:prstGeom prst="rect">
                        <a:avLst/>
                      </a:prstGeom>
                    </p:spPr>
                  </p:pic>
                </p:oleObj>
              </mc:Fallback>
            </mc:AlternateContent>
          </a:graphicData>
        </a:graphic>
      </p:graphicFrame>
    </p:spTree>
    <p:extLst>
      <p:ext uri="{BB962C8B-B14F-4D97-AF65-F5344CB8AC3E}">
        <p14:creationId xmlns:p14="http://schemas.microsoft.com/office/powerpoint/2010/main" val="126987196"/>
      </p:ext>
    </p:extLst>
  </p:cSld>
  <p:clrMapOvr>
    <a:masterClrMapping/>
  </p:clrMapOvr>
  <p:transition spd="slow" advTm="2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Limits &amp; guidelines</a:t>
            </a:r>
          </a:p>
        </p:txBody>
      </p:sp>
      <p:sp>
        <p:nvSpPr>
          <p:cNvPr id="9" name="TextBox 8">
            <a:extLst>
              <a:ext uri="{FF2B5EF4-FFF2-40B4-BE49-F238E27FC236}">
                <a16:creationId xmlns:a16="http://schemas.microsoft.com/office/drawing/2014/main" id="{78679D33-0EED-4678-BB57-DDE73146381E}"/>
              </a:ext>
            </a:extLst>
          </p:cNvPr>
          <p:cNvSpPr txBox="1"/>
          <p:nvPr/>
        </p:nvSpPr>
        <p:spPr>
          <a:xfrm>
            <a:off x="609600" y="959385"/>
            <a:ext cx="4841544" cy="6340197"/>
          </a:xfrm>
          <a:prstGeom prst="rect">
            <a:avLst/>
          </a:prstGeom>
          <a:noFill/>
        </p:spPr>
        <p:txBody>
          <a:bodyPr wrap="square" rtlCol="0">
            <a:spAutoFit/>
          </a:bodyPr>
          <a:lstStyle/>
          <a:p>
            <a:r>
              <a:rPr lang="en-US" sz="2200" dirty="0">
                <a:latin typeface="Lucida Sans" panose="020B0602030504020204" pitchFamily="34" charset="0"/>
              </a:rPr>
              <a:t>Help your team members have the confidence to ACT by providing some Limits and Guidelines. </a:t>
            </a:r>
          </a:p>
          <a:p>
            <a:endParaRPr lang="en-US" sz="2200" dirty="0">
              <a:latin typeface="Lucida Sans" panose="020B0602030504020204" pitchFamily="34" charset="0"/>
            </a:endParaRPr>
          </a:p>
          <a:p>
            <a:r>
              <a:rPr lang="en-US" sz="2200" dirty="0">
                <a:latin typeface="Lucida Sans" panose="020B0602030504020204" pitchFamily="34" charset="0"/>
              </a:rPr>
              <a:t>This way, they will know these ideas, and others like them are already stamped with your approval. Here is a great example of Empowerment guidelines. </a:t>
            </a:r>
          </a:p>
          <a:p>
            <a:endParaRPr lang="en-US" sz="2200" dirty="0">
              <a:latin typeface="Lucida Sans" panose="020B0602030504020204" pitchFamily="34" charset="0"/>
            </a:endParaRPr>
          </a:p>
          <a:p>
            <a:endParaRPr lang="en-US" sz="2200" dirty="0">
              <a:latin typeface="Lucida Sans" panose="020B0602030504020204" pitchFamily="34" charset="0"/>
            </a:endParaRPr>
          </a:p>
          <a:p>
            <a:endParaRPr lang="en-US" sz="2200" dirty="0">
              <a:latin typeface="Lucida Sans" panose="020B0602030504020204" pitchFamily="34" charset="0"/>
            </a:endParaRPr>
          </a:p>
          <a:p>
            <a:r>
              <a:rPr lang="en-US" sz="2200" dirty="0">
                <a:latin typeface="Lucida Sans" panose="020B0602030504020204" pitchFamily="34" charset="0"/>
              </a:rPr>
              <a:t>Empowerment Guide Blank =&gt;</a:t>
            </a:r>
          </a:p>
          <a:p>
            <a:endParaRPr lang="en-US" sz="2200" dirty="0">
              <a:latin typeface="Lucida Sans" panose="020B0602030504020204" pitchFamily="34" charset="0"/>
            </a:endParaRPr>
          </a:p>
          <a:p>
            <a:r>
              <a:rPr lang="en-US" sz="2200" dirty="0">
                <a:latin typeface="Lucida Sans" panose="020B0602030504020204" pitchFamily="34" charset="0"/>
              </a:rPr>
              <a:t>Empowerment log =&gt;</a:t>
            </a:r>
          </a:p>
          <a:p>
            <a:endParaRPr lang="en-US" dirty="0">
              <a:latin typeface="Lucida Sans" panose="020B0602030504020204" pitchFamily="34" charset="0"/>
            </a:endParaRPr>
          </a:p>
          <a:p>
            <a:endParaRPr lang="en-US" dirty="0">
              <a:latin typeface="Lucida Sans" panose="020B0602030504020204" pitchFamily="34" charset="0"/>
            </a:endParaRPr>
          </a:p>
          <a:p>
            <a:endParaRPr lang="en-US" dirty="0"/>
          </a:p>
        </p:txBody>
      </p:sp>
      <p:pic>
        <p:nvPicPr>
          <p:cNvPr id="12" name="Picture 3">
            <a:extLst>
              <a:ext uri="{FF2B5EF4-FFF2-40B4-BE49-F238E27FC236}">
                <a16:creationId xmlns:a16="http://schemas.microsoft.com/office/drawing/2014/main" id="{30D5F918-E280-4ED0-A0F6-EDFD28002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4715" y="5322180"/>
            <a:ext cx="4124325" cy="13380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5" name="Object 14">
            <a:extLst>
              <a:ext uri="{FF2B5EF4-FFF2-40B4-BE49-F238E27FC236}">
                <a16:creationId xmlns:a16="http://schemas.microsoft.com/office/drawing/2014/main" id="{A887A66D-F6F9-4D15-A364-DEEF23A67F7A}"/>
              </a:ext>
            </a:extLst>
          </p:cNvPr>
          <p:cNvGraphicFramePr>
            <a:graphicFrameLocks noChangeAspect="1"/>
          </p:cNvGraphicFramePr>
          <p:nvPr>
            <p:extLst>
              <p:ext uri="{D42A27DB-BD31-4B8C-83A1-F6EECF244321}">
                <p14:modId xmlns:p14="http://schemas.microsoft.com/office/powerpoint/2010/main" val="2867156852"/>
              </p:ext>
            </p:extLst>
          </p:nvPr>
        </p:nvGraphicFramePr>
        <p:xfrm>
          <a:off x="5103365" y="5991202"/>
          <a:ext cx="914400" cy="771525"/>
        </p:xfrm>
        <a:graphic>
          <a:graphicData uri="http://schemas.openxmlformats.org/presentationml/2006/ole">
            <mc:AlternateContent xmlns:mc="http://schemas.openxmlformats.org/markup-compatibility/2006">
              <mc:Choice xmlns:v="urn:schemas-microsoft-com:vml" Requires="v">
                <p:oleObj spid="_x0000_s3121" name="Document" showAsIcon="1" r:id="rId5" imgW="914400" imgH="771480" progId="Word.Document.12">
                  <p:embed/>
                </p:oleObj>
              </mc:Choice>
              <mc:Fallback>
                <p:oleObj name="Document" showAsIcon="1" r:id="rId5" imgW="914400" imgH="771480" progId="Word.Document.12">
                  <p:embed/>
                  <p:pic>
                    <p:nvPicPr>
                      <p:cNvPr id="10" name="Object 9"/>
                      <p:cNvPicPr/>
                      <p:nvPr/>
                    </p:nvPicPr>
                    <p:blipFill>
                      <a:blip r:embed="rId6"/>
                      <a:stretch>
                        <a:fillRect/>
                      </a:stretch>
                    </p:blipFill>
                    <p:spPr>
                      <a:xfrm>
                        <a:off x="5103365" y="5991202"/>
                        <a:ext cx="914400" cy="771525"/>
                      </a:xfrm>
                      <a:prstGeom prst="rect">
                        <a:avLst/>
                      </a:prstGeom>
                    </p:spPr>
                  </p:pic>
                </p:oleObj>
              </mc:Fallback>
            </mc:AlternateContent>
          </a:graphicData>
        </a:graphic>
      </p:graphicFrame>
      <p:pic>
        <p:nvPicPr>
          <p:cNvPr id="11" name="Picture 10" descr="Diagram, text&#10;&#10;Description automatically generated">
            <a:extLst>
              <a:ext uri="{FF2B5EF4-FFF2-40B4-BE49-F238E27FC236}">
                <a16:creationId xmlns:a16="http://schemas.microsoft.com/office/drawing/2014/main" id="{977219DE-B32C-4F9D-A383-70C96816D62D}"/>
              </a:ext>
            </a:extLst>
          </p:cNvPr>
          <p:cNvPicPr>
            <a:picLocks noChangeAspect="1"/>
          </p:cNvPicPr>
          <p:nvPr/>
        </p:nvPicPr>
        <p:blipFill>
          <a:blip r:embed="rId7"/>
          <a:stretch>
            <a:fillRect/>
          </a:stretch>
        </p:blipFill>
        <p:spPr>
          <a:xfrm>
            <a:off x="6209414" y="866798"/>
            <a:ext cx="5600365" cy="4383806"/>
          </a:xfrm>
          <a:prstGeom prst="rect">
            <a:avLst/>
          </a:prstGeom>
        </p:spPr>
      </p:pic>
      <p:graphicFrame>
        <p:nvGraphicFramePr>
          <p:cNvPr id="6" name="Object 5">
            <a:extLst>
              <a:ext uri="{FF2B5EF4-FFF2-40B4-BE49-F238E27FC236}">
                <a16:creationId xmlns:a16="http://schemas.microsoft.com/office/drawing/2014/main" id="{E54029D7-632E-4EC8-A549-8FF31CD0A4B3}"/>
              </a:ext>
            </a:extLst>
          </p:cNvPr>
          <p:cNvGraphicFramePr>
            <a:graphicFrameLocks noChangeAspect="1"/>
          </p:cNvGraphicFramePr>
          <p:nvPr>
            <p:extLst>
              <p:ext uri="{D42A27DB-BD31-4B8C-83A1-F6EECF244321}">
                <p14:modId xmlns:p14="http://schemas.microsoft.com/office/powerpoint/2010/main" val="3949549943"/>
              </p:ext>
            </p:extLst>
          </p:nvPr>
        </p:nvGraphicFramePr>
        <p:xfrm>
          <a:off x="5068187" y="4975175"/>
          <a:ext cx="914400" cy="806450"/>
        </p:xfrm>
        <a:graphic>
          <a:graphicData uri="http://schemas.openxmlformats.org/presentationml/2006/ole">
            <mc:AlternateContent xmlns:mc="http://schemas.openxmlformats.org/markup-compatibility/2006">
              <mc:Choice xmlns:v="urn:schemas-microsoft-com:vml" Requires="v">
                <p:oleObj spid="_x0000_s3122" name="Acrobat Document" showAsIcon="1" r:id="rId8" imgW="914400" imgH="806400" progId="AcroExch.Document.DC">
                  <p:embed/>
                </p:oleObj>
              </mc:Choice>
              <mc:Fallback>
                <p:oleObj name="Acrobat Document" showAsIcon="1" r:id="rId8" imgW="914400" imgH="806400" progId="AcroExch.Document.DC">
                  <p:embed/>
                  <p:pic>
                    <p:nvPicPr>
                      <p:cNvPr id="0" name=""/>
                      <p:cNvPicPr/>
                      <p:nvPr/>
                    </p:nvPicPr>
                    <p:blipFill>
                      <a:blip r:embed="rId9"/>
                      <a:stretch>
                        <a:fillRect/>
                      </a:stretch>
                    </p:blipFill>
                    <p:spPr>
                      <a:xfrm>
                        <a:off x="5068187" y="497517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465568400"/>
      </p:ext>
    </p:extLst>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Limits &amp; guidelines</a:t>
            </a:r>
          </a:p>
        </p:txBody>
      </p:sp>
      <p:sp>
        <p:nvSpPr>
          <p:cNvPr id="9" name="TextBox 8">
            <a:extLst>
              <a:ext uri="{FF2B5EF4-FFF2-40B4-BE49-F238E27FC236}">
                <a16:creationId xmlns:a16="http://schemas.microsoft.com/office/drawing/2014/main" id="{78679D33-0EED-4678-BB57-DDE73146381E}"/>
              </a:ext>
            </a:extLst>
          </p:cNvPr>
          <p:cNvSpPr txBox="1"/>
          <p:nvPr/>
        </p:nvSpPr>
        <p:spPr>
          <a:xfrm>
            <a:off x="644856" y="925095"/>
            <a:ext cx="4841544" cy="6340197"/>
          </a:xfrm>
          <a:prstGeom prst="rect">
            <a:avLst/>
          </a:prstGeom>
          <a:noFill/>
        </p:spPr>
        <p:txBody>
          <a:bodyPr wrap="square" rtlCol="0">
            <a:spAutoFit/>
          </a:bodyPr>
          <a:lstStyle/>
          <a:p>
            <a:r>
              <a:rPr lang="en-US" sz="2200" dirty="0">
                <a:latin typeface="Lucida Sans" panose="020B0602030504020204" pitchFamily="34" charset="0"/>
              </a:rPr>
              <a:t>Help your team members have the confidence to ACT by providing some Limits and Guidelines. This way, they will know these ideas, and others like them are already stamped with your approval. Here is a great example of Empowerment guidelines. </a:t>
            </a:r>
          </a:p>
          <a:p>
            <a:endParaRPr lang="en-US" sz="2200" dirty="0">
              <a:latin typeface="Lucida Sans" panose="020B0602030504020204" pitchFamily="34" charset="0"/>
            </a:endParaRPr>
          </a:p>
          <a:p>
            <a:endParaRPr lang="en-US" sz="2200" dirty="0">
              <a:latin typeface="Lucida Sans" panose="020B0602030504020204" pitchFamily="34" charset="0"/>
            </a:endParaRPr>
          </a:p>
          <a:p>
            <a:r>
              <a:rPr lang="en-US" sz="2200" dirty="0">
                <a:latin typeface="Lucida Sans" panose="020B0602030504020204" pitchFamily="34" charset="0"/>
              </a:rPr>
              <a:t>L.E.T.S Empower </a:t>
            </a:r>
          </a:p>
          <a:p>
            <a:r>
              <a:rPr lang="en-US" sz="2200" dirty="0">
                <a:latin typeface="Lucida Sans" panose="020B0602030504020204" pitchFamily="34" charset="0"/>
              </a:rPr>
              <a:t>Workbook =&gt;</a:t>
            </a:r>
          </a:p>
          <a:p>
            <a:endParaRPr lang="en-US" sz="2200" dirty="0">
              <a:latin typeface="Lucida Sans" panose="020B0602030504020204" pitchFamily="34" charset="0"/>
            </a:endParaRPr>
          </a:p>
          <a:p>
            <a:endParaRPr lang="en-US" sz="2200" dirty="0">
              <a:latin typeface="Lucida Sans" panose="020B0602030504020204" pitchFamily="34" charset="0"/>
            </a:endParaRPr>
          </a:p>
          <a:p>
            <a:endParaRPr lang="en-US" sz="2200" dirty="0">
              <a:latin typeface="Lucida Sans" panose="020B0602030504020204" pitchFamily="34" charset="0"/>
            </a:endParaRPr>
          </a:p>
          <a:p>
            <a:endParaRPr lang="en-US" dirty="0">
              <a:latin typeface="Lucida Sans" panose="020B0602030504020204" pitchFamily="34" charset="0"/>
            </a:endParaRPr>
          </a:p>
          <a:p>
            <a:endParaRPr lang="en-US" dirty="0">
              <a:latin typeface="Lucida Sans" panose="020B0602030504020204" pitchFamily="34" charset="0"/>
            </a:endParaRPr>
          </a:p>
          <a:p>
            <a:endParaRPr lang="en-US" dirty="0"/>
          </a:p>
        </p:txBody>
      </p:sp>
      <p:pic>
        <p:nvPicPr>
          <p:cNvPr id="11" name="Picture 10">
            <a:extLst>
              <a:ext uri="{FF2B5EF4-FFF2-40B4-BE49-F238E27FC236}">
                <a16:creationId xmlns:a16="http://schemas.microsoft.com/office/drawing/2014/main" id="{948D70CE-A14C-43B3-B079-A91123A502D0}"/>
              </a:ext>
            </a:extLst>
          </p:cNvPr>
          <p:cNvPicPr>
            <a:picLocks noChangeAspect="1"/>
          </p:cNvPicPr>
          <p:nvPr/>
        </p:nvPicPr>
        <p:blipFill>
          <a:blip r:embed="rId4"/>
          <a:stretch>
            <a:fillRect/>
          </a:stretch>
        </p:blipFill>
        <p:spPr>
          <a:xfrm>
            <a:off x="6030293" y="944548"/>
            <a:ext cx="5709870" cy="4968904"/>
          </a:xfrm>
          <a:prstGeom prst="rect">
            <a:avLst/>
          </a:prstGeom>
        </p:spPr>
      </p:pic>
      <p:graphicFrame>
        <p:nvGraphicFramePr>
          <p:cNvPr id="3" name="Object 2">
            <a:extLst>
              <a:ext uri="{FF2B5EF4-FFF2-40B4-BE49-F238E27FC236}">
                <a16:creationId xmlns:a16="http://schemas.microsoft.com/office/drawing/2014/main" id="{65D16B46-755C-4BC9-B4AF-91198ED7424B}"/>
              </a:ext>
            </a:extLst>
          </p:cNvPr>
          <p:cNvGraphicFramePr>
            <a:graphicFrameLocks noChangeAspect="1"/>
          </p:cNvGraphicFramePr>
          <p:nvPr>
            <p:extLst>
              <p:ext uri="{D42A27DB-BD31-4B8C-83A1-F6EECF244321}">
                <p14:modId xmlns:p14="http://schemas.microsoft.com/office/powerpoint/2010/main" val="2540527997"/>
              </p:ext>
            </p:extLst>
          </p:nvPr>
        </p:nvGraphicFramePr>
        <p:xfrm>
          <a:off x="3238500" y="4670108"/>
          <a:ext cx="1306096" cy="1151904"/>
        </p:xfrm>
        <a:graphic>
          <a:graphicData uri="http://schemas.openxmlformats.org/presentationml/2006/ole">
            <mc:AlternateContent xmlns:mc="http://schemas.openxmlformats.org/markup-compatibility/2006">
              <mc:Choice xmlns:v="urn:schemas-microsoft-com:vml" Requires="v">
                <p:oleObj spid="_x0000_s4116" name="Worksheet" showAsIcon="1" r:id="rId5" imgW="914400" imgH="806400" progId="Excel.Sheet.12">
                  <p:embed/>
                </p:oleObj>
              </mc:Choice>
              <mc:Fallback>
                <p:oleObj name="Worksheet" showAsIcon="1" r:id="rId5" imgW="914400" imgH="806400" progId="Excel.Sheet.12">
                  <p:embed/>
                  <p:pic>
                    <p:nvPicPr>
                      <p:cNvPr id="0" name=""/>
                      <p:cNvPicPr/>
                      <p:nvPr/>
                    </p:nvPicPr>
                    <p:blipFill>
                      <a:blip r:embed="rId6"/>
                      <a:stretch>
                        <a:fillRect/>
                      </a:stretch>
                    </p:blipFill>
                    <p:spPr>
                      <a:xfrm>
                        <a:off x="3238500" y="4670108"/>
                        <a:ext cx="1306096" cy="1151904"/>
                      </a:xfrm>
                      <a:prstGeom prst="rect">
                        <a:avLst/>
                      </a:prstGeom>
                    </p:spPr>
                  </p:pic>
                </p:oleObj>
              </mc:Fallback>
            </mc:AlternateContent>
          </a:graphicData>
        </a:graphic>
      </p:graphicFrame>
    </p:spTree>
    <p:extLst>
      <p:ext uri="{BB962C8B-B14F-4D97-AF65-F5344CB8AC3E}">
        <p14:creationId xmlns:p14="http://schemas.microsoft.com/office/powerpoint/2010/main" val="3269923684"/>
      </p:ext>
    </p:extLst>
  </p:cSld>
  <p:clrMapOvr>
    <a:masterClrMapping/>
  </p:clrMapOvr>
  <p:transition spd="slow" advTm="2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B09A70-F84C-41DB-AC17-34964A73DA2A}"/>
              </a:ext>
            </a:extLst>
          </p:cNvPr>
          <p:cNvSpPr/>
          <p:nvPr/>
        </p:nvSpPr>
        <p:spPr>
          <a:xfrm>
            <a:off x="0" y="0"/>
            <a:ext cx="12192000" cy="749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Title 1">
            <a:extLst>
              <a:ext uri="{FF2B5EF4-FFF2-40B4-BE49-F238E27FC236}">
                <a16:creationId xmlns:a16="http://schemas.microsoft.com/office/drawing/2014/main" id="{2FF80A67-2EE0-47B9-A706-239DD8226622}"/>
              </a:ext>
            </a:extLst>
          </p:cNvPr>
          <p:cNvSpPr txBox="1">
            <a:spLocks/>
          </p:cNvSpPr>
          <p:nvPr/>
        </p:nvSpPr>
        <p:spPr>
          <a:xfrm>
            <a:off x="205285" y="-720217"/>
            <a:ext cx="11650017" cy="147002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lang="en-US" sz="4800" kern="1200" cap="all" spc="-200" dirty="0">
                <a:solidFill>
                  <a:srgbClr val="5E4F47"/>
                </a:solidFill>
                <a:latin typeface="Courier New"/>
                <a:ea typeface="+mj-ea"/>
                <a:cs typeface="Courier New"/>
              </a:defRPr>
            </a:lvl1pPr>
          </a:lstStyle>
          <a:p>
            <a:r>
              <a:rPr lang="en-US" sz="4400" dirty="0">
                <a:solidFill>
                  <a:schemeClr val="bg1"/>
                </a:solidFill>
                <a:latin typeface="Arial Black" panose="020B0A04020102020204" pitchFamily="34" charset="0"/>
              </a:rPr>
              <a:t>L.E.T.S. – Limits &amp; guidelines</a:t>
            </a:r>
          </a:p>
        </p:txBody>
      </p:sp>
      <p:sp>
        <p:nvSpPr>
          <p:cNvPr id="9" name="TextBox 8">
            <a:extLst>
              <a:ext uri="{FF2B5EF4-FFF2-40B4-BE49-F238E27FC236}">
                <a16:creationId xmlns:a16="http://schemas.microsoft.com/office/drawing/2014/main" id="{78679D33-0EED-4678-BB57-DDE73146381E}"/>
              </a:ext>
            </a:extLst>
          </p:cNvPr>
          <p:cNvSpPr txBox="1"/>
          <p:nvPr/>
        </p:nvSpPr>
        <p:spPr>
          <a:xfrm>
            <a:off x="340055" y="1663649"/>
            <a:ext cx="5080457" cy="4585871"/>
          </a:xfrm>
          <a:prstGeom prst="rect">
            <a:avLst/>
          </a:prstGeom>
          <a:noFill/>
        </p:spPr>
        <p:txBody>
          <a:bodyPr wrap="square" rtlCol="0">
            <a:spAutoFit/>
          </a:bodyPr>
          <a:lstStyle/>
          <a:p>
            <a:r>
              <a:rPr lang="en-US" sz="2200" dirty="0">
                <a:latin typeface="Lucida Sans" panose="020B0602030504020204" pitchFamily="34" charset="0"/>
              </a:rPr>
              <a:t>Use these posters to help promote </a:t>
            </a:r>
            <a:r>
              <a:rPr lang="en-US" sz="2200" dirty="0" err="1">
                <a:latin typeface="Lucida Sans" panose="020B0602030504020204" pitchFamily="34" charset="0"/>
              </a:rPr>
              <a:t>L.E.A.R.N</a:t>
            </a:r>
            <a:r>
              <a:rPr lang="en-US" sz="2200" dirty="0">
                <a:latin typeface="Lucida Sans" panose="020B0602030504020204" pitchFamily="34" charset="0"/>
              </a:rPr>
              <a:t>. and </a:t>
            </a:r>
            <a:r>
              <a:rPr lang="en-US" sz="2200" dirty="0" err="1">
                <a:latin typeface="Lucida Sans" panose="020B0602030504020204" pitchFamily="34" charset="0"/>
              </a:rPr>
              <a:t>H.E.A.R.T</a:t>
            </a:r>
            <a:r>
              <a:rPr lang="en-US" sz="2200" dirty="0">
                <a:latin typeface="Lucida Sans" panose="020B0602030504020204" pitchFamily="34" charset="0"/>
              </a:rPr>
              <a:t>.</a:t>
            </a:r>
          </a:p>
          <a:p>
            <a:endParaRPr lang="en-US" sz="2200" dirty="0">
              <a:latin typeface="Lucida Sans" panose="020B0602030504020204" pitchFamily="34" charset="0"/>
            </a:endParaRPr>
          </a:p>
          <a:p>
            <a:endParaRPr lang="en-US" sz="2200" dirty="0">
              <a:latin typeface="Lucida Sans" panose="020B0602030504020204" pitchFamily="34" charset="0"/>
            </a:endParaRPr>
          </a:p>
          <a:p>
            <a:r>
              <a:rPr lang="en-US" sz="2200" dirty="0">
                <a:latin typeface="Lucida Sans" panose="020B0602030504020204" pitchFamily="34" charset="0"/>
              </a:rPr>
              <a:t>L.E.T.S Empower </a:t>
            </a:r>
          </a:p>
          <a:p>
            <a:r>
              <a:rPr lang="en-US" sz="2200" dirty="0">
                <a:latin typeface="Lucida Sans" panose="020B0602030504020204" pitchFamily="34" charset="0"/>
              </a:rPr>
              <a:t>Posters =&gt;</a:t>
            </a:r>
          </a:p>
          <a:p>
            <a:endParaRPr lang="en-US" sz="2200" dirty="0">
              <a:latin typeface="Lucida Sans" panose="020B0602030504020204" pitchFamily="34" charset="0"/>
            </a:endParaRPr>
          </a:p>
          <a:p>
            <a:r>
              <a:rPr lang="en-US" dirty="0" err="1">
                <a:latin typeface="Lucida Sans" panose="020B0602030504020204" pitchFamily="34" charset="0"/>
              </a:rPr>
              <a:t>L.E.A.R.N</a:t>
            </a:r>
            <a:r>
              <a:rPr lang="en-US" dirty="0">
                <a:latin typeface="Lucida Sans" panose="020B0602030504020204" pitchFamily="34" charset="0"/>
              </a:rPr>
              <a:t>.  </a:t>
            </a:r>
            <a:r>
              <a:rPr lang="en-US" dirty="0" err="1">
                <a:latin typeface="Lucida Sans" panose="020B0602030504020204" pitchFamily="34" charset="0"/>
              </a:rPr>
              <a:t>H.E.A.R.T</a:t>
            </a:r>
            <a:r>
              <a:rPr lang="en-US" dirty="0">
                <a:latin typeface="Lucida Sans" panose="020B0602030504020204" pitchFamily="34" charset="0"/>
              </a:rPr>
              <a:t>    YES   Wise Pineapple</a:t>
            </a:r>
          </a:p>
          <a:p>
            <a:endParaRPr lang="en-US" sz="2200" dirty="0">
              <a:latin typeface="Lucida Sans" panose="020B0602030504020204" pitchFamily="34" charset="0"/>
            </a:endParaRPr>
          </a:p>
          <a:p>
            <a:endParaRPr lang="en-US" sz="2200" dirty="0">
              <a:latin typeface="Lucida Sans" panose="020B0602030504020204" pitchFamily="34" charset="0"/>
            </a:endParaRPr>
          </a:p>
          <a:p>
            <a:endParaRPr lang="en-US" sz="2200" dirty="0">
              <a:latin typeface="Lucida Sans" panose="020B0602030504020204" pitchFamily="34" charset="0"/>
            </a:endParaRPr>
          </a:p>
          <a:p>
            <a:endParaRPr lang="en-US" dirty="0">
              <a:latin typeface="Lucida Sans" panose="020B0602030504020204" pitchFamily="34" charset="0"/>
            </a:endParaRPr>
          </a:p>
          <a:p>
            <a:endParaRPr lang="en-US" dirty="0">
              <a:latin typeface="Lucida Sans" panose="020B0602030504020204" pitchFamily="34" charset="0"/>
            </a:endParaRPr>
          </a:p>
          <a:p>
            <a:endParaRPr lang="en-US" dirty="0"/>
          </a:p>
        </p:txBody>
      </p:sp>
      <p:pic>
        <p:nvPicPr>
          <p:cNvPr id="5" name="Picture 4">
            <a:extLst>
              <a:ext uri="{FF2B5EF4-FFF2-40B4-BE49-F238E27FC236}">
                <a16:creationId xmlns:a16="http://schemas.microsoft.com/office/drawing/2014/main" id="{C3DC278B-7892-4F05-BFCA-E1FBE4449945}"/>
              </a:ext>
            </a:extLst>
          </p:cNvPr>
          <p:cNvPicPr>
            <a:picLocks noChangeAspect="1"/>
          </p:cNvPicPr>
          <p:nvPr/>
        </p:nvPicPr>
        <p:blipFill>
          <a:blip r:embed="rId4"/>
          <a:stretch>
            <a:fillRect/>
          </a:stretch>
        </p:blipFill>
        <p:spPr>
          <a:xfrm>
            <a:off x="5486480" y="1170860"/>
            <a:ext cx="2953162" cy="3801005"/>
          </a:xfrm>
          <a:prstGeom prst="rect">
            <a:avLst/>
          </a:prstGeom>
        </p:spPr>
      </p:pic>
      <p:pic>
        <p:nvPicPr>
          <p:cNvPr id="7" name="Picture 6">
            <a:extLst>
              <a:ext uri="{FF2B5EF4-FFF2-40B4-BE49-F238E27FC236}">
                <a16:creationId xmlns:a16="http://schemas.microsoft.com/office/drawing/2014/main" id="{E59726A0-3094-4415-95B6-D866AE49110C}"/>
              </a:ext>
            </a:extLst>
          </p:cNvPr>
          <p:cNvPicPr>
            <a:picLocks noChangeAspect="1"/>
          </p:cNvPicPr>
          <p:nvPr/>
        </p:nvPicPr>
        <p:blipFill>
          <a:blip r:embed="rId5"/>
          <a:stretch>
            <a:fillRect/>
          </a:stretch>
        </p:blipFill>
        <p:spPr>
          <a:xfrm>
            <a:off x="8616989" y="1170860"/>
            <a:ext cx="2760869" cy="3598036"/>
          </a:xfrm>
          <a:prstGeom prst="rect">
            <a:avLst/>
          </a:prstGeom>
        </p:spPr>
      </p:pic>
      <p:graphicFrame>
        <p:nvGraphicFramePr>
          <p:cNvPr id="10" name="Object 9">
            <a:extLst>
              <a:ext uri="{FF2B5EF4-FFF2-40B4-BE49-F238E27FC236}">
                <a16:creationId xmlns:a16="http://schemas.microsoft.com/office/drawing/2014/main" id="{00923A10-346E-4936-9DA9-E4F01114AFFA}"/>
              </a:ext>
            </a:extLst>
          </p:cNvPr>
          <p:cNvGraphicFramePr>
            <a:graphicFrameLocks noChangeAspect="1"/>
          </p:cNvGraphicFramePr>
          <p:nvPr>
            <p:extLst>
              <p:ext uri="{D42A27DB-BD31-4B8C-83A1-F6EECF244321}">
                <p14:modId xmlns:p14="http://schemas.microsoft.com/office/powerpoint/2010/main" val="3431344398"/>
              </p:ext>
            </p:extLst>
          </p:nvPr>
        </p:nvGraphicFramePr>
        <p:xfrm>
          <a:off x="474372" y="4586102"/>
          <a:ext cx="914400" cy="771525"/>
        </p:xfrm>
        <a:graphic>
          <a:graphicData uri="http://schemas.openxmlformats.org/presentationml/2006/ole">
            <mc:AlternateContent xmlns:mc="http://schemas.openxmlformats.org/markup-compatibility/2006">
              <mc:Choice xmlns:v="urn:schemas-microsoft-com:vml" Requires="v">
                <p:oleObj spid="_x0000_s11271" name="Acrobat Document" showAsIcon="1" r:id="rId6" imgW="914400" imgH="771480" progId="AcroExch.Document.DC">
                  <p:embed/>
                </p:oleObj>
              </mc:Choice>
              <mc:Fallback>
                <p:oleObj name="Acrobat Document" showAsIcon="1" r:id="rId6" imgW="914400" imgH="771480" progId="AcroExch.Document.DC">
                  <p:embed/>
                  <p:pic>
                    <p:nvPicPr>
                      <p:cNvPr id="0" name=""/>
                      <p:cNvPicPr/>
                      <p:nvPr/>
                    </p:nvPicPr>
                    <p:blipFill>
                      <a:blip r:embed="rId7"/>
                      <a:stretch>
                        <a:fillRect/>
                      </a:stretch>
                    </p:blipFill>
                    <p:spPr>
                      <a:xfrm>
                        <a:off x="474372" y="4586102"/>
                        <a:ext cx="914400" cy="7715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8A5020C-9353-472A-8F22-0CD0628BAC3A}"/>
              </a:ext>
            </a:extLst>
          </p:cNvPr>
          <p:cNvGraphicFramePr>
            <a:graphicFrameLocks noChangeAspect="1"/>
          </p:cNvGraphicFramePr>
          <p:nvPr>
            <p:extLst>
              <p:ext uri="{D42A27DB-BD31-4B8C-83A1-F6EECF244321}">
                <p14:modId xmlns:p14="http://schemas.microsoft.com/office/powerpoint/2010/main" val="725221511"/>
              </p:ext>
            </p:extLst>
          </p:nvPr>
        </p:nvGraphicFramePr>
        <p:xfrm>
          <a:off x="1672645" y="4580854"/>
          <a:ext cx="914400" cy="771525"/>
        </p:xfrm>
        <a:graphic>
          <a:graphicData uri="http://schemas.openxmlformats.org/presentationml/2006/ole">
            <mc:AlternateContent xmlns:mc="http://schemas.openxmlformats.org/markup-compatibility/2006">
              <mc:Choice xmlns:v="urn:schemas-microsoft-com:vml" Requires="v">
                <p:oleObj spid="_x0000_s11272" name="Acrobat Document" showAsIcon="1" r:id="rId8" imgW="914400" imgH="771480" progId="AcroExch.Document.DC">
                  <p:embed/>
                </p:oleObj>
              </mc:Choice>
              <mc:Fallback>
                <p:oleObj name="Acrobat Document" showAsIcon="1" r:id="rId8" imgW="914400" imgH="771480" progId="AcroExch.Document.DC">
                  <p:embed/>
                  <p:pic>
                    <p:nvPicPr>
                      <p:cNvPr id="0" name=""/>
                      <p:cNvPicPr/>
                      <p:nvPr/>
                    </p:nvPicPr>
                    <p:blipFill>
                      <a:blip r:embed="rId9"/>
                      <a:stretch>
                        <a:fillRect/>
                      </a:stretch>
                    </p:blipFill>
                    <p:spPr>
                      <a:xfrm>
                        <a:off x="1672645" y="4580854"/>
                        <a:ext cx="914400" cy="7715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A245DA71-6E23-4CEE-96EA-5AEBF88878F3}"/>
              </a:ext>
            </a:extLst>
          </p:cNvPr>
          <p:cNvGraphicFramePr>
            <a:graphicFrameLocks noChangeAspect="1"/>
          </p:cNvGraphicFramePr>
          <p:nvPr>
            <p:extLst>
              <p:ext uri="{D42A27DB-BD31-4B8C-83A1-F6EECF244321}">
                <p14:modId xmlns:p14="http://schemas.microsoft.com/office/powerpoint/2010/main" val="949705908"/>
              </p:ext>
            </p:extLst>
          </p:nvPr>
        </p:nvGraphicFramePr>
        <p:xfrm>
          <a:off x="2760828" y="4580854"/>
          <a:ext cx="914400" cy="771525"/>
        </p:xfrm>
        <a:graphic>
          <a:graphicData uri="http://schemas.openxmlformats.org/presentationml/2006/ole">
            <mc:AlternateContent xmlns:mc="http://schemas.openxmlformats.org/markup-compatibility/2006">
              <mc:Choice xmlns:v="urn:schemas-microsoft-com:vml" Requires="v">
                <p:oleObj spid="_x0000_s11273" name="Acrobat Document" showAsIcon="1" r:id="rId10" imgW="914400" imgH="771480" progId="AcroExch.Document.DC">
                  <p:embed/>
                </p:oleObj>
              </mc:Choice>
              <mc:Fallback>
                <p:oleObj name="Acrobat Document" showAsIcon="1" r:id="rId10" imgW="914400" imgH="771480" progId="AcroExch.Document.DC">
                  <p:embed/>
                  <p:pic>
                    <p:nvPicPr>
                      <p:cNvPr id="0" name=""/>
                      <p:cNvPicPr/>
                      <p:nvPr/>
                    </p:nvPicPr>
                    <p:blipFill>
                      <a:blip r:embed="rId11"/>
                      <a:stretch>
                        <a:fillRect/>
                      </a:stretch>
                    </p:blipFill>
                    <p:spPr>
                      <a:xfrm>
                        <a:off x="2760828" y="4580854"/>
                        <a:ext cx="914400" cy="771525"/>
                      </a:xfrm>
                      <a:prstGeom prst="rect">
                        <a:avLst/>
                      </a:prstGeom>
                    </p:spPr>
                  </p:pic>
                </p:oleObj>
              </mc:Fallback>
            </mc:AlternateContent>
          </a:graphicData>
        </a:graphic>
      </p:graphicFrame>
      <p:pic>
        <p:nvPicPr>
          <p:cNvPr id="16" name="Picture 15">
            <a:extLst>
              <a:ext uri="{FF2B5EF4-FFF2-40B4-BE49-F238E27FC236}">
                <a16:creationId xmlns:a16="http://schemas.microsoft.com/office/drawing/2014/main" id="{7AA97A3B-25E1-4EEB-8D67-8C7799AEC0A8}"/>
              </a:ext>
            </a:extLst>
          </p:cNvPr>
          <p:cNvPicPr>
            <a:picLocks noChangeAspect="1"/>
          </p:cNvPicPr>
          <p:nvPr/>
        </p:nvPicPr>
        <p:blipFill>
          <a:blip r:embed="rId12"/>
          <a:stretch>
            <a:fillRect/>
          </a:stretch>
        </p:blipFill>
        <p:spPr>
          <a:xfrm>
            <a:off x="6352919" y="4329281"/>
            <a:ext cx="1926698" cy="2485161"/>
          </a:xfrm>
          <a:prstGeom prst="rect">
            <a:avLst/>
          </a:prstGeom>
        </p:spPr>
      </p:pic>
      <p:graphicFrame>
        <p:nvGraphicFramePr>
          <p:cNvPr id="17" name="Object 16">
            <a:extLst>
              <a:ext uri="{FF2B5EF4-FFF2-40B4-BE49-F238E27FC236}">
                <a16:creationId xmlns:a16="http://schemas.microsoft.com/office/drawing/2014/main" id="{FA39F945-6BE3-4CDB-A98C-9D3E01A1E3DF}"/>
              </a:ext>
            </a:extLst>
          </p:cNvPr>
          <p:cNvGraphicFramePr>
            <a:graphicFrameLocks noChangeAspect="1"/>
          </p:cNvGraphicFramePr>
          <p:nvPr>
            <p:extLst>
              <p:ext uri="{D42A27DB-BD31-4B8C-83A1-F6EECF244321}">
                <p14:modId xmlns:p14="http://schemas.microsoft.com/office/powerpoint/2010/main" val="166898113"/>
              </p:ext>
            </p:extLst>
          </p:nvPr>
        </p:nvGraphicFramePr>
        <p:xfrm>
          <a:off x="3741196" y="4580854"/>
          <a:ext cx="914400" cy="771525"/>
        </p:xfrm>
        <a:graphic>
          <a:graphicData uri="http://schemas.openxmlformats.org/presentationml/2006/ole">
            <mc:AlternateContent xmlns:mc="http://schemas.openxmlformats.org/markup-compatibility/2006">
              <mc:Choice xmlns:v="urn:schemas-microsoft-com:vml" Requires="v">
                <p:oleObj spid="_x0000_s11274" name="Acrobat Document" showAsIcon="1" r:id="rId13" imgW="914400" imgH="771480" progId="AcroExch.Document.DC">
                  <p:embed/>
                </p:oleObj>
              </mc:Choice>
              <mc:Fallback>
                <p:oleObj name="Acrobat Document" showAsIcon="1" r:id="rId13" imgW="914400" imgH="771480" progId="AcroExch.Document.DC">
                  <p:embed/>
                  <p:pic>
                    <p:nvPicPr>
                      <p:cNvPr id="0" name=""/>
                      <p:cNvPicPr/>
                      <p:nvPr/>
                    </p:nvPicPr>
                    <p:blipFill>
                      <a:blip r:embed="rId14"/>
                      <a:stretch>
                        <a:fillRect/>
                      </a:stretch>
                    </p:blipFill>
                    <p:spPr>
                      <a:xfrm>
                        <a:off x="3741196" y="4580854"/>
                        <a:ext cx="914400" cy="771525"/>
                      </a:xfrm>
                      <a:prstGeom prst="rect">
                        <a:avLst/>
                      </a:prstGeom>
                    </p:spPr>
                  </p:pic>
                </p:oleObj>
              </mc:Fallback>
            </mc:AlternateContent>
          </a:graphicData>
        </a:graphic>
      </p:graphicFrame>
      <p:pic>
        <p:nvPicPr>
          <p:cNvPr id="19" name="Picture 18">
            <a:extLst>
              <a:ext uri="{FF2B5EF4-FFF2-40B4-BE49-F238E27FC236}">
                <a16:creationId xmlns:a16="http://schemas.microsoft.com/office/drawing/2014/main" id="{C7C035F5-0E51-4E50-A77D-D645BD2207A1}"/>
              </a:ext>
            </a:extLst>
          </p:cNvPr>
          <p:cNvPicPr>
            <a:picLocks noChangeAspect="1"/>
          </p:cNvPicPr>
          <p:nvPr/>
        </p:nvPicPr>
        <p:blipFill>
          <a:blip r:embed="rId15"/>
          <a:stretch>
            <a:fillRect/>
          </a:stretch>
        </p:blipFill>
        <p:spPr>
          <a:xfrm>
            <a:off x="8616989" y="4329281"/>
            <a:ext cx="1943962" cy="2485161"/>
          </a:xfrm>
          <a:prstGeom prst="rect">
            <a:avLst/>
          </a:prstGeom>
        </p:spPr>
      </p:pic>
    </p:spTree>
    <p:extLst>
      <p:ext uri="{BB962C8B-B14F-4D97-AF65-F5344CB8AC3E}">
        <p14:creationId xmlns:p14="http://schemas.microsoft.com/office/powerpoint/2010/main" val="1645086663"/>
      </p:ext>
    </p:extLst>
  </p:cSld>
  <p:clrMapOvr>
    <a:masterClrMapping/>
  </p:clrMapOvr>
  <p:transition spd="slow" advTm="2000">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18388</TotalTime>
  <Words>1219</Words>
  <Application>Microsoft Office PowerPoint</Application>
  <PresentationFormat>Widescreen</PresentationFormat>
  <Paragraphs>191</Paragraphs>
  <Slides>18</Slides>
  <Notes>18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4</vt:i4>
      </vt:variant>
      <vt:variant>
        <vt:lpstr>Slide Titles</vt:lpstr>
      </vt:variant>
      <vt:variant>
        <vt:i4>18</vt:i4>
      </vt:variant>
    </vt:vector>
  </HeadingPairs>
  <TitlesOfParts>
    <vt:vector size="30" baseType="lpstr">
      <vt:lpstr>Arial</vt:lpstr>
      <vt:lpstr>Arial Black</vt:lpstr>
      <vt:lpstr>Calibri</vt:lpstr>
      <vt:lpstr>Calibri Light</vt:lpstr>
      <vt:lpstr>Lucida Sans</vt:lpstr>
      <vt:lpstr>Script MT Bold</vt:lpstr>
      <vt:lpstr>Wingdings 2</vt:lpstr>
      <vt:lpstr>Office Theme</vt:lpstr>
      <vt:lpstr>Adobe Acrobat Document</vt:lpstr>
      <vt:lpstr>Microsoft Word Document</vt:lpstr>
      <vt:lpstr>Microsoft Excel Worksheet</vt:lpstr>
      <vt:lpstr>Package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trippi</dc:creator>
  <cp:lastModifiedBy>christine trippi</cp:lastModifiedBy>
  <cp:revision>28</cp:revision>
  <dcterms:created xsi:type="dcterms:W3CDTF">2020-12-11T19:31:58Z</dcterms:created>
  <dcterms:modified xsi:type="dcterms:W3CDTF">2022-04-14T17:59:18Z</dcterms:modified>
</cp:coreProperties>
</file>