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18" r:id="rId2"/>
    <p:sldId id="352" r:id="rId3"/>
    <p:sldId id="353" r:id="rId4"/>
    <p:sldId id="354" r:id="rId5"/>
    <p:sldId id="355" r:id="rId6"/>
    <p:sldId id="356" r:id="rId7"/>
  </p:sldIdLst>
  <p:sldSz cx="10058400" cy="7772400"/>
  <p:notesSz cx="6858000" cy="9144000"/>
  <p:defaultTextStyle>
    <a:defPPr>
      <a:defRPr lang="en-US"/>
    </a:defPPr>
    <a:lvl1pPr marL="0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ppi, Christine" initials="TC" lastIdx="0" clrIdx="0">
    <p:extLst>
      <p:ext uri="{19B8F6BF-5375-455C-9EA6-DF929625EA0E}">
        <p15:presenceInfo xmlns:p15="http://schemas.microsoft.com/office/powerpoint/2012/main" userId="S-1-5-21-1957994488-790525478-725345543-1411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9E9B"/>
    <a:srgbClr val="9DD8C8"/>
    <a:srgbClr val="303A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72" autoAdjust="0"/>
    <p:restoredTop sz="94291" autoAdjust="0"/>
  </p:normalViewPr>
  <p:slideViewPr>
    <p:cSldViewPr snapToGrid="0" snapToObjects="1">
      <p:cViewPr varScale="1">
        <p:scale>
          <a:sx n="53" d="100"/>
          <a:sy n="53" d="100"/>
        </p:scale>
        <p:origin x="1590" y="72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43" d="100"/>
          <a:sy n="43" d="100"/>
        </p:scale>
        <p:origin x="206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DD204-58AD-468A-A2EF-36E038ECDB8A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8F092-044F-4422-921F-97619E8E8A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3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DEFE-2377-7342-A4F7-BCAEA40FD954}" type="datetimeFigureOut">
              <a:rPr lang="en-US" smtClean="0"/>
              <a:pPr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5B9E-73EA-BE45-8D25-3122585863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DEFE-2377-7342-A4F7-BCAEA40FD954}" type="datetimeFigureOut">
              <a:rPr lang="en-US" smtClean="0"/>
              <a:pPr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5B9E-73EA-BE45-8D25-3122585863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_basic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lakeinmountains_72dpi.jpg"/>
          <p:cNvPicPr>
            <a:picLocks noChangeAspect="1"/>
          </p:cNvPicPr>
          <p:nvPr userDrawn="1"/>
        </p:nvPicPr>
        <p:blipFill>
          <a:blip r:embed="rId2">
            <a:grayscl/>
            <a:alphaModFix amt="25000"/>
          </a:blip>
          <a:srcRect l="37911" r="49249"/>
          <a:stretch>
            <a:fillRect/>
          </a:stretch>
        </p:blipFill>
        <p:spPr>
          <a:xfrm>
            <a:off x="8605521" y="0"/>
            <a:ext cx="1452880" cy="7772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DEFE-2377-7342-A4F7-BCAEA40FD954}" type="datetimeFigureOut">
              <a:rPr lang="en-US" smtClean="0"/>
              <a:pPr/>
              <a:t>12/15/2022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5B9E-73EA-BE45-8D25-3122585863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1"/>
            <a:ext cx="10058400" cy="1036320"/>
          </a:xfrm>
          <a:prstGeom prst="rect">
            <a:avLst/>
          </a:prstGeom>
          <a:solidFill>
            <a:srgbClr val="369E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6" dirty="0"/>
          </a:p>
        </p:txBody>
      </p:sp>
      <p:pic>
        <p:nvPicPr>
          <p:cNvPr id="14" name="Picture 13" descr="cleancamp_logos.png"/>
          <p:cNvPicPr>
            <a:picLocks noChangeAspect="1"/>
          </p:cNvPicPr>
          <p:nvPr userDrawn="1"/>
        </p:nvPicPr>
        <p:blipFill>
          <a:blip r:embed="rId3"/>
          <a:srcRect t="59906"/>
          <a:stretch>
            <a:fillRect/>
          </a:stretch>
        </p:blipFill>
        <p:spPr>
          <a:xfrm>
            <a:off x="282427" y="57575"/>
            <a:ext cx="1201141" cy="919644"/>
          </a:xfrm>
          <a:prstGeom prst="rect">
            <a:avLst/>
          </a:prstGeom>
        </p:spPr>
      </p:pic>
      <p:pic>
        <p:nvPicPr>
          <p:cNvPr id="15" name="Picture 14" descr="compasstar_B.png"/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 rot="856897">
            <a:off x="8476902" y="-552256"/>
            <a:ext cx="1418163" cy="154741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193870" y="57596"/>
            <a:ext cx="11162030" cy="941797"/>
          </a:xfrm>
        </p:spPr>
        <p:txBody>
          <a:bodyPr>
            <a:normAutofit/>
          </a:bodyPr>
          <a:lstStyle>
            <a:lvl1pPr algn="l">
              <a:defRPr sz="4800" b="0" i="0" cap="all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82427" y="2547620"/>
            <a:ext cx="9538483" cy="4395365"/>
          </a:xfrm>
        </p:spPr>
        <p:txBody>
          <a:bodyPr/>
          <a:lstStyle>
            <a:lvl1pPr>
              <a:buClr>
                <a:srgbClr val="369E9B"/>
              </a:buClr>
              <a:defRPr sz="2800" b="0" i="0">
                <a:solidFill>
                  <a:srgbClr val="303A43"/>
                </a:solidFill>
                <a:latin typeface="Franklin Gothic Book"/>
                <a:cs typeface="Franklin Gothic Book"/>
              </a:defRPr>
            </a:lvl1pPr>
            <a:lvl2pPr>
              <a:buClr>
                <a:srgbClr val="369E9B"/>
              </a:buClr>
              <a:defRPr sz="2400" b="0" i="0">
                <a:solidFill>
                  <a:srgbClr val="303A43"/>
                </a:solidFill>
                <a:latin typeface="Franklin Gothic Book"/>
                <a:cs typeface="Franklin Gothic Book"/>
              </a:defRPr>
            </a:lvl2pPr>
            <a:lvl3pPr>
              <a:buClr>
                <a:srgbClr val="369E9B"/>
              </a:buClr>
              <a:defRPr sz="2000" b="0" i="0">
                <a:solidFill>
                  <a:srgbClr val="303A43"/>
                </a:solidFill>
                <a:latin typeface="Franklin Gothic Book"/>
                <a:cs typeface="Franklin Gothic Book"/>
              </a:defRPr>
            </a:lvl3pPr>
            <a:lvl4pPr>
              <a:buClr>
                <a:srgbClr val="369E9B"/>
              </a:buClr>
              <a:defRPr sz="1800" b="0" i="0">
                <a:solidFill>
                  <a:srgbClr val="303A43"/>
                </a:solidFill>
                <a:latin typeface="Franklin Gothic Book"/>
                <a:cs typeface="Franklin Gothic Book"/>
              </a:defRPr>
            </a:lvl4pPr>
            <a:lvl5pPr>
              <a:buClr>
                <a:srgbClr val="369E9B"/>
              </a:buClr>
              <a:defRPr sz="1800" b="0" i="0">
                <a:solidFill>
                  <a:srgbClr val="303A43"/>
                </a:solidFill>
                <a:latin typeface="Franklin Gothic Book"/>
                <a:cs typeface="Franklin Gothic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82427" y="1151467"/>
            <a:ext cx="9538483" cy="592983"/>
          </a:xfrm>
        </p:spPr>
        <p:txBody>
          <a:bodyPr anchor="ctr"/>
          <a:lstStyle>
            <a:lvl1pPr algn="l">
              <a:buNone/>
              <a:defRPr b="0" i="0" cap="all">
                <a:solidFill>
                  <a:srgbClr val="303A43"/>
                </a:solidFill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282427" y="1744449"/>
            <a:ext cx="9538483" cy="453458"/>
          </a:xfrm>
        </p:spPr>
        <p:txBody>
          <a:bodyPr anchor="ctr">
            <a:normAutofit/>
          </a:bodyPr>
          <a:lstStyle>
            <a:lvl1pPr algn="l">
              <a:buNone/>
              <a:defRPr sz="2000" b="0" i="0">
                <a:solidFill>
                  <a:srgbClr val="369E9B"/>
                </a:solidFill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en-US" dirty="0"/>
              <a:t>Click to add Sub Headline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_basic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DEFE-2377-7342-A4F7-BCAEA40FD954}" type="datetimeFigureOut">
              <a:rPr lang="en-US" smtClean="0"/>
              <a:pPr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5B9E-73EA-BE45-8D25-3122585863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DEFE-2377-7342-A4F7-BCAEA40FD954}" type="datetimeFigureOut">
              <a:rPr lang="en-US" smtClean="0"/>
              <a:pPr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5B9E-73EA-BE45-8D25-3122585863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DEFE-2377-7342-A4F7-BCAEA40FD954}" type="datetimeFigureOut">
              <a:rPr lang="en-US" smtClean="0"/>
              <a:pPr/>
              <a:t>12/15/2022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5B9E-73EA-BE45-8D25-3122585863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DEFE-2377-7342-A4F7-BCAEA40FD954}" type="datetimeFigureOut">
              <a:rPr lang="en-US" smtClean="0"/>
              <a:pPr/>
              <a:t>12/15/2022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5B9E-73EA-BE45-8D25-3122585863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DEFE-2377-7342-A4F7-BCAEA40FD954}" type="datetimeFigureOut">
              <a:rPr lang="en-US" smtClean="0"/>
              <a:pPr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5B9E-73EA-BE45-8D25-3122585863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DEFE-2377-7342-A4F7-BCAEA40FD954}" type="datetimeFigureOut">
              <a:rPr lang="en-US" smtClean="0"/>
              <a:pPr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5B9E-73EA-BE45-8D25-3122585863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7DEFE-2377-7342-A4F7-BCAEA40FD954}" type="datetimeFigureOut">
              <a:rPr lang="en-US" smtClean="0"/>
              <a:pPr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35B9E-73EA-BE45-8D25-3122585863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49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Image result for OUTLINE OF A HEART">
            <a:extLst>
              <a:ext uri="{FF2B5EF4-FFF2-40B4-BE49-F238E27FC236}">
                <a16:creationId xmlns:a16="http://schemas.microsoft.com/office/drawing/2014/main" id="{9F100AD4-254C-4736-93D4-8D50340A0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" y="4079701"/>
            <a:ext cx="984196" cy="9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OUTLINE OF A HEART">
            <a:extLst>
              <a:ext uri="{FF2B5EF4-FFF2-40B4-BE49-F238E27FC236}">
                <a16:creationId xmlns:a16="http://schemas.microsoft.com/office/drawing/2014/main" id="{20D09444-D352-4A3D-9131-D4815D4D4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911" y="4123626"/>
            <a:ext cx="984196" cy="9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OUTLINE OF A HEART">
            <a:extLst>
              <a:ext uri="{FF2B5EF4-FFF2-40B4-BE49-F238E27FC236}">
                <a16:creationId xmlns:a16="http://schemas.microsoft.com/office/drawing/2014/main" id="{75E095E3-EADF-4814-87CA-8511C3433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911" y="228036"/>
            <a:ext cx="984196" cy="9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OUTLINE OF A HEART">
            <a:extLst>
              <a:ext uri="{FF2B5EF4-FFF2-40B4-BE49-F238E27FC236}">
                <a16:creationId xmlns:a16="http://schemas.microsoft.com/office/drawing/2014/main" id="{4E410384-C8F3-4788-9388-ABA9D646C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5" y="75636"/>
            <a:ext cx="984196" cy="9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age result for OUTLINE OF A HEART">
            <a:extLst>
              <a:ext uri="{FF2B5EF4-FFF2-40B4-BE49-F238E27FC236}">
                <a16:creationId xmlns:a16="http://schemas.microsoft.com/office/drawing/2014/main" id="{8963298D-F97E-4149-8F53-55B1C1AC7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5" y="228036"/>
            <a:ext cx="984196" cy="9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85A000-3AFF-4608-89C6-B6FF05243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149" y="344315"/>
            <a:ext cx="522623" cy="3758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79C5DB-BEDD-4E0A-85F6-068A4B6B3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382" y="344315"/>
            <a:ext cx="522623" cy="3758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FCD36F-B706-49E3-B004-F87B12E6D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149" y="4448170"/>
            <a:ext cx="522623" cy="3758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89B9C2-FED9-471E-B751-B9E9EDB06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382" y="4448170"/>
            <a:ext cx="522623" cy="37581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09C2B90-48DF-4A00-98C7-04E46B682081}"/>
              </a:ext>
            </a:extLst>
          </p:cNvPr>
          <p:cNvSpPr/>
          <p:nvPr/>
        </p:nvSpPr>
        <p:spPr>
          <a:xfrm>
            <a:off x="900226" y="1443519"/>
            <a:ext cx="4157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ill Sans Nova" panose="020B0602020104020203" pitchFamily="34" charset="0"/>
              </a:rPr>
              <a:t>Write a nice note to someone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961D26-D960-4677-85C6-FB1520E5C681}"/>
              </a:ext>
            </a:extLst>
          </p:cNvPr>
          <p:cNvSpPr/>
          <p:nvPr/>
        </p:nvSpPr>
        <p:spPr>
          <a:xfrm>
            <a:off x="900226" y="3153538"/>
            <a:ext cx="3867026" cy="30777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Gill Sans Nova" panose="020B0602020104020203" pitchFamily="34" charset="0"/>
              </a:rPr>
              <a:t>Be Sweet – Lead from the Heart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569AE3-6B79-4456-9825-FD90B6F18A4C}"/>
              </a:ext>
            </a:extLst>
          </p:cNvPr>
          <p:cNvSpPr/>
          <p:nvPr/>
        </p:nvSpPr>
        <p:spPr>
          <a:xfrm>
            <a:off x="5722598" y="1470630"/>
            <a:ext cx="41576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ill Sans Nova" panose="020B0602020104020203" pitchFamily="34" charset="0"/>
              </a:rPr>
              <a:t>Learn to say “Welcome” in a different language:</a:t>
            </a:r>
          </a:p>
          <a:p>
            <a:r>
              <a:rPr lang="en-US" sz="1200" dirty="0">
                <a:latin typeface="Gill Sans Nova" panose="020B0602020104020203" pitchFamily="34" charset="0"/>
              </a:rPr>
              <a:t>Bienvenidos (Spanish)</a:t>
            </a:r>
          </a:p>
          <a:p>
            <a:r>
              <a:rPr lang="en-US" sz="1200" dirty="0">
                <a:latin typeface="Gill Sans Nova" panose="020B0602020104020203" pitchFamily="34" charset="0"/>
              </a:rPr>
              <a:t>Bienvenue (French)</a:t>
            </a:r>
          </a:p>
          <a:p>
            <a:r>
              <a:rPr lang="en-US" sz="1200" dirty="0">
                <a:latin typeface="Gill Sans Nova" panose="020B0602020104020203" pitchFamily="34" charset="0"/>
              </a:rPr>
              <a:t>Yokoso (Japanese)</a:t>
            </a:r>
          </a:p>
          <a:p>
            <a:r>
              <a:rPr lang="en-US" sz="1200" dirty="0">
                <a:latin typeface="Gill Sans Nova" panose="020B0602020104020203" pitchFamily="34" charset="0"/>
              </a:rPr>
              <a:t>Huanying guanglin (Chinese Mandarin</a:t>
            </a:r>
          </a:p>
          <a:p>
            <a:r>
              <a:rPr lang="en-US" sz="1200" dirty="0">
                <a:latin typeface="Gill Sans Nova" panose="020B0602020104020203" pitchFamily="34" charset="0"/>
              </a:rPr>
              <a:t>Benvenuto (Italian)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B04371-47EB-4D5E-8756-CB5D7037A5DD}"/>
              </a:ext>
            </a:extLst>
          </p:cNvPr>
          <p:cNvSpPr/>
          <p:nvPr/>
        </p:nvSpPr>
        <p:spPr>
          <a:xfrm>
            <a:off x="5722598" y="3180649"/>
            <a:ext cx="3867026" cy="30777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Gill Sans Nova" panose="020B0602020104020203" pitchFamily="34" charset="0"/>
              </a:rPr>
              <a:t>Be Sweet – Lead from the Heart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32DABD-05CF-4092-99E9-0FCA0345A946}"/>
              </a:ext>
            </a:extLst>
          </p:cNvPr>
          <p:cNvSpPr/>
          <p:nvPr/>
        </p:nvSpPr>
        <p:spPr>
          <a:xfrm>
            <a:off x="900226" y="5432061"/>
            <a:ext cx="41576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ill Sans Nova" panose="020B0602020104020203" pitchFamily="34" charset="0"/>
              </a:rPr>
              <a:t>Share a favorite recipe, maybe one that is a family tradition and the story of why it’s so special to you.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DDD106-FD00-498A-9B5C-ED19C4D6A0DE}"/>
              </a:ext>
            </a:extLst>
          </p:cNvPr>
          <p:cNvSpPr/>
          <p:nvPr/>
        </p:nvSpPr>
        <p:spPr>
          <a:xfrm>
            <a:off x="900226" y="7120308"/>
            <a:ext cx="3867026" cy="30777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Gill Sans Nova" panose="020B0602020104020203" pitchFamily="34" charset="0"/>
              </a:rPr>
              <a:t>Be Sweet – Lead from the Heart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AAE22E-AFF9-48BA-86BD-72AD07177326}"/>
              </a:ext>
            </a:extLst>
          </p:cNvPr>
          <p:cNvSpPr/>
          <p:nvPr/>
        </p:nvSpPr>
        <p:spPr>
          <a:xfrm>
            <a:off x="5722598" y="5435480"/>
            <a:ext cx="4157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ill Sans Nova" panose="020B0602020104020203" pitchFamily="34" charset="0"/>
              </a:rPr>
              <a:t>Give someone a small gift for no reason.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F818F8-D6BC-4BD8-BB6E-18CDDCC53C6F}"/>
              </a:ext>
            </a:extLst>
          </p:cNvPr>
          <p:cNvSpPr/>
          <p:nvPr/>
        </p:nvSpPr>
        <p:spPr>
          <a:xfrm>
            <a:off x="5722598" y="7123727"/>
            <a:ext cx="3867026" cy="30777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Gill Sans Nova" panose="020B0602020104020203" pitchFamily="34" charset="0"/>
              </a:rPr>
              <a:t>Be Sweet – Lead from the Heart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3C8D5E-DA0C-43DE-8289-624AE6A2B76A}"/>
              </a:ext>
            </a:extLst>
          </p:cNvPr>
          <p:cNvSpPr/>
          <p:nvPr/>
        </p:nvSpPr>
        <p:spPr>
          <a:xfrm>
            <a:off x="1564956" y="880454"/>
            <a:ext cx="4157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Say YES to Kindness</a:t>
            </a:r>
            <a:endParaRPr lang="en-US" sz="1200" b="1" dirty="0">
              <a:latin typeface="Ink Free" panose="03080402000500000000" pitchFamily="66" charset="0"/>
            </a:endParaRPr>
          </a:p>
        </p:txBody>
      </p:sp>
      <p:pic>
        <p:nvPicPr>
          <p:cNvPr id="31" name="Picture 30" descr="elements-07.png">
            <a:extLst>
              <a:ext uri="{FF2B5EF4-FFF2-40B4-BE49-F238E27FC236}">
                <a16:creationId xmlns:a16="http://schemas.microsoft.com/office/drawing/2014/main" id="{3169A953-5129-464C-BB61-5E8ECF3956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3" b="-1"/>
          <a:stretch/>
        </p:blipFill>
        <p:spPr>
          <a:xfrm flipV="1">
            <a:off x="700278" y="973311"/>
            <a:ext cx="3735185" cy="42990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318A3A6-1202-4333-88BD-2E58004D35D2}"/>
              </a:ext>
            </a:extLst>
          </p:cNvPr>
          <p:cNvSpPr/>
          <p:nvPr/>
        </p:nvSpPr>
        <p:spPr>
          <a:xfrm>
            <a:off x="6414623" y="824648"/>
            <a:ext cx="4157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Say YES to Kindness</a:t>
            </a:r>
            <a:endParaRPr lang="en-US" sz="1200" b="1" dirty="0">
              <a:latin typeface="Ink Free" panose="03080402000500000000" pitchFamily="66" charset="0"/>
            </a:endParaRPr>
          </a:p>
        </p:txBody>
      </p:sp>
      <p:pic>
        <p:nvPicPr>
          <p:cNvPr id="33" name="Picture 32" descr="elements-07.png">
            <a:extLst>
              <a:ext uri="{FF2B5EF4-FFF2-40B4-BE49-F238E27FC236}">
                <a16:creationId xmlns:a16="http://schemas.microsoft.com/office/drawing/2014/main" id="{2B3D280E-BD24-47BF-AD8C-BA63748D73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3" b="-1"/>
          <a:stretch/>
        </p:blipFill>
        <p:spPr>
          <a:xfrm flipV="1">
            <a:off x="5549945" y="917505"/>
            <a:ext cx="3735185" cy="42990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E933D962-E99D-4E0B-B079-F904EDC8D543}"/>
              </a:ext>
            </a:extLst>
          </p:cNvPr>
          <p:cNvSpPr/>
          <p:nvPr/>
        </p:nvSpPr>
        <p:spPr>
          <a:xfrm>
            <a:off x="1564956" y="4856410"/>
            <a:ext cx="4157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Say YES to Kindness</a:t>
            </a:r>
            <a:endParaRPr lang="en-US" sz="1200" b="1" dirty="0">
              <a:latin typeface="Ink Free" panose="03080402000500000000" pitchFamily="66" charset="0"/>
            </a:endParaRPr>
          </a:p>
        </p:txBody>
      </p:sp>
      <p:pic>
        <p:nvPicPr>
          <p:cNvPr id="35" name="Picture 34" descr="elements-07.png">
            <a:extLst>
              <a:ext uri="{FF2B5EF4-FFF2-40B4-BE49-F238E27FC236}">
                <a16:creationId xmlns:a16="http://schemas.microsoft.com/office/drawing/2014/main" id="{8716F304-2303-4A55-9E6A-D6AB1306EB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3" b="-1"/>
          <a:stretch/>
        </p:blipFill>
        <p:spPr>
          <a:xfrm flipV="1">
            <a:off x="700278" y="4949267"/>
            <a:ext cx="3735185" cy="42990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C99E67C-A405-4778-8059-9AC896E19C40}"/>
              </a:ext>
            </a:extLst>
          </p:cNvPr>
          <p:cNvSpPr/>
          <p:nvPr/>
        </p:nvSpPr>
        <p:spPr>
          <a:xfrm>
            <a:off x="6164819" y="4840632"/>
            <a:ext cx="4157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Say YES to Kindness</a:t>
            </a:r>
            <a:endParaRPr lang="en-US" sz="1200" b="1" dirty="0">
              <a:latin typeface="Ink Free" panose="03080402000500000000" pitchFamily="66" charset="0"/>
            </a:endParaRPr>
          </a:p>
        </p:txBody>
      </p:sp>
      <p:pic>
        <p:nvPicPr>
          <p:cNvPr id="37" name="Picture 36" descr="elements-07.png">
            <a:extLst>
              <a:ext uri="{FF2B5EF4-FFF2-40B4-BE49-F238E27FC236}">
                <a16:creationId xmlns:a16="http://schemas.microsoft.com/office/drawing/2014/main" id="{8C7C1237-F2D7-4DBA-97A1-90E4BD0C2E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3" b="-1"/>
          <a:stretch/>
        </p:blipFill>
        <p:spPr>
          <a:xfrm flipV="1">
            <a:off x="5300141" y="4933489"/>
            <a:ext cx="3735185" cy="42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1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Image result for OUTLINE OF A HEART">
            <a:extLst>
              <a:ext uri="{FF2B5EF4-FFF2-40B4-BE49-F238E27FC236}">
                <a16:creationId xmlns:a16="http://schemas.microsoft.com/office/drawing/2014/main" id="{9F100AD4-254C-4736-93D4-8D50340A0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" y="4079701"/>
            <a:ext cx="984196" cy="9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OUTLINE OF A HEART">
            <a:extLst>
              <a:ext uri="{FF2B5EF4-FFF2-40B4-BE49-F238E27FC236}">
                <a16:creationId xmlns:a16="http://schemas.microsoft.com/office/drawing/2014/main" id="{20D09444-D352-4A3D-9131-D4815D4D4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911" y="4123626"/>
            <a:ext cx="984196" cy="9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OUTLINE OF A HEART">
            <a:extLst>
              <a:ext uri="{FF2B5EF4-FFF2-40B4-BE49-F238E27FC236}">
                <a16:creationId xmlns:a16="http://schemas.microsoft.com/office/drawing/2014/main" id="{75E095E3-EADF-4814-87CA-8511C3433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911" y="228036"/>
            <a:ext cx="984196" cy="9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OUTLINE OF A HEART">
            <a:extLst>
              <a:ext uri="{FF2B5EF4-FFF2-40B4-BE49-F238E27FC236}">
                <a16:creationId xmlns:a16="http://schemas.microsoft.com/office/drawing/2014/main" id="{4E410384-C8F3-4788-9388-ABA9D646C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5" y="75636"/>
            <a:ext cx="984196" cy="9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age result for OUTLINE OF A HEART">
            <a:extLst>
              <a:ext uri="{FF2B5EF4-FFF2-40B4-BE49-F238E27FC236}">
                <a16:creationId xmlns:a16="http://schemas.microsoft.com/office/drawing/2014/main" id="{8963298D-F97E-4149-8F53-55B1C1AC7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5" y="228036"/>
            <a:ext cx="984196" cy="9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85A000-3AFF-4608-89C6-B6FF05243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149" y="344315"/>
            <a:ext cx="522623" cy="3758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79C5DB-BEDD-4E0A-85F6-068A4B6B3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382" y="344315"/>
            <a:ext cx="522623" cy="3758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FCD36F-B706-49E3-B004-F87B12E6D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149" y="4448170"/>
            <a:ext cx="522623" cy="3758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89B9C2-FED9-471E-B751-B9E9EDB06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382" y="4448170"/>
            <a:ext cx="522623" cy="37581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09C2B90-48DF-4A00-98C7-04E46B682081}"/>
              </a:ext>
            </a:extLst>
          </p:cNvPr>
          <p:cNvSpPr/>
          <p:nvPr/>
        </p:nvSpPr>
        <p:spPr>
          <a:xfrm>
            <a:off x="900226" y="1432633"/>
            <a:ext cx="41576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ill Sans Nova" panose="020B0602020104020203" pitchFamily="34" charset="0"/>
              </a:rPr>
              <a:t>Write a list of things you love about a person and give it to them.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961D26-D960-4677-85C6-FB1520E5C681}"/>
              </a:ext>
            </a:extLst>
          </p:cNvPr>
          <p:cNvSpPr/>
          <p:nvPr/>
        </p:nvSpPr>
        <p:spPr>
          <a:xfrm>
            <a:off x="900226" y="3153538"/>
            <a:ext cx="3867026" cy="30777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Gill Sans Nova" panose="020B0602020104020203" pitchFamily="34" charset="0"/>
              </a:rPr>
              <a:t>Be Sweet – Lead from the Heart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569AE3-6B79-4456-9825-FD90B6F18A4C}"/>
              </a:ext>
            </a:extLst>
          </p:cNvPr>
          <p:cNvSpPr/>
          <p:nvPr/>
        </p:nvSpPr>
        <p:spPr>
          <a:xfrm>
            <a:off x="5722598" y="1459744"/>
            <a:ext cx="4157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ill Sans Nova" panose="020B0602020104020203" pitchFamily="34" charset="0"/>
              </a:rPr>
              <a:t>Learn to say, “Welcome” in Sign Language. </a:t>
            </a:r>
            <a:endParaRPr lang="en-US" sz="1200" dirty="0">
              <a:latin typeface="Gill Sans Nova" panose="020B06020201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B04371-47EB-4D5E-8756-CB5D7037A5DD}"/>
              </a:ext>
            </a:extLst>
          </p:cNvPr>
          <p:cNvSpPr/>
          <p:nvPr/>
        </p:nvSpPr>
        <p:spPr>
          <a:xfrm>
            <a:off x="5722598" y="3180649"/>
            <a:ext cx="3867026" cy="30777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Gill Sans Nova" panose="020B0602020104020203" pitchFamily="34" charset="0"/>
              </a:rPr>
              <a:t>Be Sweet – Lead from the Heart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32DABD-05CF-4092-99E9-0FCA0345A946}"/>
              </a:ext>
            </a:extLst>
          </p:cNvPr>
          <p:cNvSpPr/>
          <p:nvPr/>
        </p:nvSpPr>
        <p:spPr>
          <a:xfrm>
            <a:off x="900226" y="5486488"/>
            <a:ext cx="41576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ill Sans Nova" panose="020B0602020104020203" pitchFamily="34" charset="0"/>
              </a:rPr>
              <a:t>Tell your family how much you appreciate them.  Give actual examples of why.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DDD106-FD00-498A-9B5C-ED19C4D6A0DE}"/>
              </a:ext>
            </a:extLst>
          </p:cNvPr>
          <p:cNvSpPr/>
          <p:nvPr/>
        </p:nvSpPr>
        <p:spPr>
          <a:xfrm>
            <a:off x="900226" y="7120308"/>
            <a:ext cx="3867026" cy="30777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Gill Sans Nova" panose="020B0602020104020203" pitchFamily="34" charset="0"/>
              </a:rPr>
              <a:t>Be Sweet – Lead from the Heart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AAE22E-AFF9-48BA-86BD-72AD07177326}"/>
              </a:ext>
            </a:extLst>
          </p:cNvPr>
          <p:cNvSpPr/>
          <p:nvPr/>
        </p:nvSpPr>
        <p:spPr>
          <a:xfrm>
            <a:off x="5722598" y="5489907"/>
            <a:ext cx="41576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ill Sans Nova" panose="020B0602020104020203" pitchFamily="34" charset="0"/>
              </a:rPr>
              <a:t>Teach someone something new today or share one of your best practices with someone.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F818F8-D6BC-4BD8-BB6E-18CDDCC53C6F}"/>
              </a:ext>
            </a:extLst>
          </p:cNvPr>
          <p:cNvSpPr/>
          <p:nvPr/>
        </p:nvSpPr>
        <p:spPr>
          <a:xfrm>
            <a:off x="5722598" y="7123727"/>
            <a:ext cx="3867026" cy="30777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Gill Sans Nova" panose="020B0602020104020203" pitchFamily="34" charset="0"/>
              </a:rPr>
              <a:t>Be Sweet – Lead from the Heart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F621CF-A0DB-4705-86CA-3F9797B1F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513" y="2103024"/>
            <a:ext cx="1453734" cy="9719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975E9D-02C2-4D9C-86AF-0588A6C3E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2598" y="2429155"/>
            <a:ext cx="2317850" cy="57171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DD749C9-0032-409F-AA24-B7693C400B42}"/>
              </a:ext>
            </a:extLst>
          </p:cNvPr>
          <p:cNvSpPr/>
          <p:nvPr/>
        </p:nvSpPr>
        <p:spPr>
          <a:xfrm>
            <a:off x="1564956" y="880454"/>
            <a:ext cx="4157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Say YES to Kindness</a:t>
            </a:r>
            <a:endParaRPr lang="en-US" sz="1200" b="1" dirty="0">
              <a:latin typeface="Ink Free" panose="03080402000500000000" pitchFamily="66" charset="0"/>
            </a:endParaRPr>
          </a:p>
        </p:txBody>
      </p:sp>
      <p:pic>
        <p:nvPicPr>
          <p:cNvPr id="31" name="Picture 30" descr="elements-07.png">
            <a:extLst>
              <a:ext uri="{FF2B5EF4-FFF2-40B4-BE49-F238E27FC236}">
                <a16:creationId xmlns:a16="http://schemas.microsoft.com/office/drawing/2014/main" id="{9DF0FB19-D850-4551-B072-3E83AB136C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3" b="-1"/>
          <a:stretch/>
        </p:blipFill>
        <p:spPr>
          <a:xfrm flipV="1">
            <a:off x="700278" y="973311"/>
            <a:ext cx="3735185" cy="42990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AC7A9A0-6D7A-41BB-9E3B-93A89617AD23}"/>
              </a:ext>
            </a:extLst>
          </p:cNvPr>
          <p:cNvSpPr/>
          <p:nvPr/>
        </p:nvSpPr>
        <p:spPr>
          <a:xfrm>
            <a:off x="6414623" y="824648"/>
            <a:ext cx="4157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Say YES to Kindness</a:t>
            </a:r>
            <a:endParaRPr lang="en-US" sz="1200" b="1" dirty="0">
              <a:latin typeface="Ink Free" panose="03080402000500000000" pitchFamily="66" charset="0"/>
            </a:endParaRPr>
          </a:p>
        </p:txBody>
      </p:sp>
      <p:pic>
        <p:nvPicPr>
          <p:cNvPr id="33" name="Picture 32" descr="elements-07.png">
            <a:extLst>
              <a:ext uri="{FF2B5EF4-FFF2-40B4-BE49-F238E27FC236}">
                <a16:creationId xmlns:a16="http://schemas.microsoft.com/office/drawing/2014/main" id="{CC9458E3-D4B1-49DB-800D-BB0F5B9ED1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3" b="-1"/>
          <a:stretch/>
        </p:blipFill>
        <p:spPr>
          <a:xfrm flipV="1">
            <a:off x="5549945" y="917505"/>
            <a:ext cx="3735185" cy="42990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997AE12-77BD-4D9A-BAD0-07D53E200571}"/>
              </a:ext>
            </a:extLst>
          </p:cNvPr>
          <p:cNvSpPr/>
          <p:nvPr/>
        </p:nvSpPr>
        <p:spPr>
          <a:xfrm>
            <a:off x="1564956" y="4856410"/>
            <a:ext cx="4157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Say YES to Kindness</a:t>
            </a:r>
            <a:endParaRPr lang="en-US" sz="1200" b="1" dirty="0">
              <a:latin typeface="Ink Free" panose="03080402000500000000" pitchFamily="66" charset="0"/>
            </a:endParaRPr>
          </a:p>
        </p:txBody>
      </p:sp>
      <p:pic>
        <p:nvPicPr>
          <p:cNvPr id="35" name="Picture 34" descr="elements-07.png">
            <a:extLst>
              <a:ext uri="{FF2B5EF4-FFF2-40B4-BE49-F238E27FC236}">
                <a16:creationId xmlns:a16="http://schemas.microsoft.com/office/drawing/2014/main" id="{98B96436-9698-47E3-A2DD-6EBF22FD2E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3" b="-1"/>
          <a:stretch/>
        </p:blipFill>
        <p:spPr>
          <a:xfrm flipV="1">
            <a:off x="700278" y="4949267"/>
            <a:ext cx="3735185" cy="42990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CF0FA8C-5121-4AF6-89D0-DCD43658AE13}"/>
              </a:ext>
            </a:extLst>
          </p:cNvPr>
          <p:cNvSpPr/>
          <p:nvPr/>
        </p:nvSpPr>
        <p:spPr>
          <a:xfrm>
            <a:off x="6164819" y="4840632"/>
            <a:ext cx="4157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Say YES to Kindness</a:t>
            </a:r>
            <a:endParaRPr lang="en-US" sz="1200" b="1" dirty="0">
              <a:latin typeface="Ink Free" panose="03080402000500000000" pitchFamily="66" charset="0"/>
            </a:endParaRPr>
          </a:p>
        </p:txBody>
      </p:sp>
      <p:pic>
        <p:nvPicPr>
          <p:cNvPr id="37" name="Picture 36" descr="elements-07.png">
            <a:extLst>
              <a:ext uri="{FF2B5EF4-FFF2-40B4-BE49-F238E27FC236}">
                <a16:creationId xmlns:a16="http://schemas.microsoft.com/office/drawing/2014/main" id="{BC4A3EE8-0D82-4A16-81A4-A34116F861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3" b="-1"/>
          <a:stretch/>
        </p:blipFill>
        <p:spPr>
          <a:xfrm flipV="1">
            <a:off x="5300141" y="4933489"/>
            <a:ext cx="3735185" cy="42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9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Image result for OUTLINE OF A HEART">
            <a:extLst>
              <a:ext uri="{FF2B5EF4-FFF2-40B4-BE49-F238E27FC236}">
                <a16:creationId xmlns:a16="http://schemas.microsoft.com/office/drawing/2014/main" id="{9F100AD4-254C-4736-93D4-8D50340A0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" y="4079701"/>
            <a:ext cx="984196" cy="9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OUTLINE OF A HEART">
            <a:extLst>
              <a:ext uri="{FF2B5EF4-FFF2-40B4-BE49-F238E27FC236}">
                <a16:creationId xmlns:a16="http://schemas.microsoft.com/office/drawing/2014/main" id="{20D09444-D352-4A3D-9131-D4815D4D4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911" y="4123626"/>
            <a:ext cx="984196" cy="9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OUTLINE OF A HEART">
            <a:extLst>
              <a:ext uri="{FF2B5EF4-FFF2-40B4-BE49-F238E27FC236}">
                <a16:creationId xmlns:a16="http://schemas.microsoft.com/office/drawing/2014/main" id="{75E095E3-EADF-4814-87CA-8511C3433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911" y="228036"/>
            <a:ext cx="984196" cy="9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OUTLINE OF A HEART">
            <a:extLst>
              <a:ext uri="{FF2B5EF4-FFF2-40B4-BE49-F238E27FC236}">
                <a16:creationId xmlns:a16="http://schemas.microsoft.com/office/drawing/2014/main" id="{4E410384-C8F3-4788-9388-ABA9D646C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5" y="75636"/>
            <a:ext cx="984196" cy="9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age result for OUTLINE OF A HEART">
            <a:extLst>
              <a:ext uri="{FF2B5EF4-FFF2-40B4-BE49-F238E27FC236}">
                <a16:creationId xmlns:a16="http://schemas.microsoft.com/office/drawing/2014/main" id="{8963298D-F97E-4149-8F53-55B1C1AC7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5" y="228036"/>
            <a:ext cx="984196" cy="9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85A000-3AFF-4608-89C6-B6FF05243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149" y="344315"/>
            <a:ext cx="522623" cy="3758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79C5DB-BEDD-4E0A-85F6-068A4B6B3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382" y="344315"/>
            <a:ext cx="522623" cy="3758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FCD36F-B706-49E3-B004-F87B12E6D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149" y="4448170"/>
            <a:ext cx="522623" cy="3758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89B9C2-FED9-471E-B751-B9E9EDB06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382" y="4448170"/>
            <a:ext cx="522623" cy="37581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09C2B90-48DF-4A00-98C7-04E46B682081}"/>
              </a:ext>
            </a:extLst>
          </p:cNvPr>
          <p:cNvSpPr/>
          <p:nvPr/>
        </p:nvSpPr>
        <p:spPr>
          <a:xfrm>
            <a:off x="900226" y="1465291"/>
            <a:ext cx="4157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ill Sans Nova" panose="020B0602020104020203" pitchFamily="34" charset="0"/>
              </a:rPr>
              <a:t>Say “Hello” to 5 Strangers today.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961D26-D960-4677-85C6-FB1520E5C681}"/>
              </a:ext>
            </a:extLst>
          </p:cNvPr>
          <p:cNvSpPr/>
          <p:nvPr/>
        </p:nvSpPr>
        <p:spPr>
          <a:xfrm>
            <a:off x="900226" y="3153538"/>
            <a:ext cx="3867026" cy="30777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Gill Sans Nova" panose="020B0602020104020203" pitchFamily="34" charset="0"/>
              </a:rPr>
              <a:t>Be Sweet – Lead from the Heart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569AE3-6B79-4456-9825-FD90B6F18A4C}"/>
              </a:ext>
            </a:extLst>
          </p:cNvPr>
          <p:cNvSpPr/>
          <p:nvPr/>
        </p:nvSpPr>
        <p:spPr>
          <a:xfrm>
            <a:off x="5722598" y="1492402"/>
            <a:ext cx="4157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ill Sans Nova" panose="020B0602020104020203" pitchFamily="34" charset="0"/>
              </a:rPr>
              <a:t>Play a song that pumps you up or makes you feel great! </a:t>
            </a:r>
            <a:endParaRPr lang="en-US" sz="1200" dirty="0">
              <a:latin typeface="Gill Sans Nova" panose="020B06020201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B04371-47EB-4D5E-8756-CB5D7037A5DD}"/>
              </a:ext>
            </a:extLst>
          </p:cNvPr>
          <p:cNvSpPr/>
          <p:nvPr/>
        </p:nvSpPr>
        <p:spPr>
          <a:xfrm>
            <a:off x="5722598" y="3180649"/>
            <a:ext cx="3867026" cy="30777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Gill Sans Nova" panose="020B0602020104020203" pitchFamily="34" charset="0"/>
              </a:rPr>
              <a:t>Be Sweet – Lead from the Heart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32DABD-05CF-4092-99E9-0FCA0345A946}"/>
              </a:ext>
            </a:extLst>
          </p:cNvPr>
          <p:cNvSpPr/>
          <p:nvPr/>
        </p:nvSpPr>
        <p:spPr>
          <a:xfrm>
            <a:off x="727573" y="5399403"/>
            <a:ext cx="43302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ill Sans Nova" panose="020B0602020104020203" pitchFamily="34" charset="0"/>
              </a:rPr>
              <a:t>Share a favorite quote with someone.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DDD106-FD00-498A-9B5C-ED19C4D6A0DE}"/>
              </a:ext>
            </a:extLst>
          </p:cNvPr>
          <p:cNvSpPr/>
          <p:nvPr/>
        </p:nvSpPr>
        <p:spPr>
          <a:xfrm>
            <a:off x="900226" y="7120308"/>
            <a:ext cx="3867026" cy="30777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Gill Sans Nova" panose="020B0602020104020203" pitchFamily="34" charset="0"/>
              </a:rPr>
              <a:t>Be Sweet – Lead from the Heart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AAE22E-AFF9-48BA-86BD-72AD07177326}"/>
              </a:ext>
            </a:extLst>
          </p:cNvPr>
          <p:cNvSpPr/>
          <p:nvPr/>
        </p:nvSpPr>
        <p:spPr>
          <a:xfrm>
            <a:off x="5549945" y="5402822"/>
            <a:ext cx="43302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Gill Sans Nova" panose="020B0602020104020203" pitchFamily="34" charset="0"/>
              </a:rPr>
              <a:t>Find a song that brings back a memory with someone and share it with that person.  Remind them of the memory and why it’s so special to you!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F818F8-D6BC-4BD8-BB6E-18CDDCC53C6F}"/>
              </a:ext>
            </a:extLst>
          </p:cNvPr>
          <p:cNvSpPr/>
          <p:nvPr/>
        </p:nvSpPr>
        <p:spPr>
          <a:xfrm>
            <a:off x="5722598" y="7123727"/>
            <a:ext cx="3867026" cy="30777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Gill Sans Nova" panose="020B0602020104020203" pitchFamily="34" charset="0"/>
              </a:rPr>
              <a:t>Be Sweet – Lead from the Heart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D84626-E849-485D-A8F6-50C4648296FF}"/>
              </a:ext>
            </a:extLst>
          </p:cNvPr>
          <p:cNvSpPr/>
          <p:nvPr/>
        </p:nvSpPr>
        <p:spPr>
          <a:xfrm>
            <a:off x="1564956" y="880454"/>
            <a:ext cx="4157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Say YES to Kindness</a:t>
            </a:r>
            <a:endParaRPr lang="en-US" sz="1200" b="1" dirty="0">
              <a:latin typeface="Ink Free" panose="03080402000500000000" pitchFamily="66" charset="0"/>
            </a:endParaRPr>
          </a:p>
        </p:txBody>
      </p:sp>
      <p:pic>
        <p:nvPicPr>
          <p:cNvPr id="31" name="Picture 30" descr="elements-07.png">
            <a:extLst>
              <a:ext uri="{FF2B5EF4-FFF2-40B4-BE49-F238E27FC236}">
                <a16:creationId xmlns:a16="http://schemas.microsoft.com/office/drawing/2014/main" id="{809AFB23-7875-4DCE-B0B1-F99EC2C9A6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3" b="-1"/>
          <a:stretch/>
        </p:blipFill>
        <p:spPr>
          <a:xfrm flipV="1">
            <a:off x="700278" y="973311"/>
            <a:ext cx="3735185" cy="42990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6D2C69C-C3F8-4561-89D5-9F0B139665DF}"/>
              </a:ext>
            </a:extLst>
          </p:cNvPr>
          <p:cNvSpPr/>
          <p:nvPr/>
        </p:nvSpPr>
        <p:spPr>
          <a:xfrm>
            <a:off x="6414623" y="824648"/>
            <a:ext cx="4157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Say YES to Kindness</a:t>
            </a:r>
            <a:endParaRPr lang="en-US" sz="1200" b="1" dirty="0">
              <a:latin typeface="Ink Free" panose="03080402000500000000" pitchFamily="66" charset="0"/>
            </a:endParaRPr>
          </a:p>
        </p:txBody>
      </p:sp>
      <p:pic>
        <p:nvPicPr>
          <p:cNvPr id="33" name="Picture 32" descr="elements-07.png">
            <a:extLst>
              <a:ext uri="{FF2B5EF4-FFF2-40B4-BE49-F238E27FC236}">
                <a16:creationId xmlns:a16="http://schemas.microsoft.com/office/drawing/2014/main" id="{C61C59A3-02DA-4B65-9023-6E8966C486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3" b="-1"/>
          <a:stretch/>
        </p:blipFill>
        <p:spPr>
          <a:xfrm flipV="1">
            <a:off x="5549945" y="917505"/>
            <a:ext cx="3735185" cy="42990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4386539-7C82-445B-96D0-A2F4768BB2A2}"/>
              </a:ext>
            </a:extLst>
          </p:cNvPr>
          <p:cNvSpPr/>
          <p:nvPr/>
        </p:nvSpPr>
        <p:spPr>
          <a:xfrm>
            <a:off x="1564956" y="4856410"/>
            <a:ext cx="4157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Say YES to Kindness</a:t>
            </a:r>
            <a:endParaRPr lang="en-US" sz="1200" b="1" dirty="0">
              <a:latin typeface="Ink Free" panose="03080402000500000000" pitchFamily="66" charset="0"/>
            </a:endParaRPr>
          </a:p>
        </p:txBody>
      </p:sp>
      <p:pic>
        <p:nvPicPr>
          <p:cNvPr id="35" name="Picture 34" descr="elements-07.png">
            <a:extLst>
              <a:ext uri="{FF2B5EF4-FFF2-40B4-BE49-F238E27FC236}">
                <a16:creationId xmlns:a16="http://schemas.microsoft.com/office/drawing/2014/main" id="{7B1B4C30-323E-4C6B-A90B-C02AECE0C6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3" b="-1"/>
          <a:stretch/>
        </p:blipFill>
        <p:spPr>
          <a:xfrm flipV="1">
            <a:off x="700278" y="4949267"/>
            <a:ext cx="3735185" cy="42990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81DB409-65A9-4654-9547-7D19D74059F3}"/>
              </a:ext>
            </a:extLst>
          </p:cNvPr>
          <p:cNvSpPr/>
          <p:nvPr/>
        </p:nvSpPr>
        <p:spPr>
          <a:xfrm>
            <a:off x="6164819" y="4840632"/>
            <a:ext cx="4157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Say YES to Kindness</a:t>
            </a:r>
            <a:endParaRPr lang="en-US" sz="1200" b="1" dirty="0">
              <a:latin typeface="Ink Free" panose="03080402000500000000" pitchFamily="66" charset="0"/>
            </a:endParaRPr>
          </a:p>
        </p:txBody>
      </p:sp>
      <p:pic>
        <p:nvPicPr>
          <p:cNvPr id="37" name="Picture 36" descr="elements-07.png">
            <a:extLst>
              <a:ext uri="{FF2B5EF4-FFF2-40B4-BE49-F238E27FC236}">
                <a16:creationId xmlns:a16="http://schemas.microsoft.com/office/drawing/2014/main" id="{57FFE902-82C6-42E8-BB77-E06047F52F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3" b="-1"/>
          <a:stretch/>
        </p:blipFill>
        <p:spPr>
          <a:xfrm flipV="1">
            <a:off x="5300141" y="4933489"/>
            <a:ext cx="3735185" cy="42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3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Image result for OUTLINE OF A HEART">
            <a:extLst>
              <a:ext uri="{FF2B5EF4-FFF2-40B4-BE49-F238E27FC236}">
                <a16:creationId xmlns:a16="http://schemas.microsoft.com/office/drawing/2014/main" id="{9F100AD4-254C-4736-93D4-8D50340A0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" y="4079701"/>
            <a:ext cx="984196" cy="9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OUTLINE OF A HEART">
            <a:extLst>
              <a:ext uri="{FF2B5EF4-FFF2-40B4-BE49-F238E27FC236}">
                <a16:creationId xmlns:a16="http://schemas.microsoft.com/office/drawing/2014/main" id="{20D09444-D352-4A3D-9131-D4815D4D4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911" y="4123626"/>
            <a:ext cx="984196" cy="9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OUTLINE OF A HEART">
            <a:extLst>
              <a:ext uri="{FF2B5EF4-FFF2-40B4-BE49-F238E27FC236}">
                <a16:creationId xmlns:a16="http://schemas.microsoft.com/office/drawing/2014/main" id="{75E095E3-EADF-4814-87CA-8511C3433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911" y="228036"/>
            <a:ext cx="984196" cy="9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OUTLINE OF A HEART">
            <a:extLst>
              <a:ext uri="{FF2B5EF4-FFF2-40B4-BE49-F238E27FC236}">
                <a16:creationId xmlns:a16="http://schemas.microsoft.com/office/drawing/2014/main" id="{4E410384-C8F3-4788-9388-ABA9D646C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5" y="75636"/>
            <a:ext cx="984196" cy="9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age result for OUTLINE OF A HEART">
            <a:extLst>
              <a:ext uri="{FF2B5EF4-FFF2-40B4-BE49-F238E27FC236}">
                <a16:creationId xmlns:a16="http://schemas.microsoft.com/office/drawing/2014/main" id="{8963298D-F97E-4149-8F53-55B1C1AC7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5" y="228036"/>
            <a:ext cx="984196" cy="9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85A000-3AFF-4608-89C6-B6FF05243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149" y="344315"/>
            <a:ext cx="522623" cy="3758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79C5DB-BEDD-4E0A-85F6-068A4B6B3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382" y="344315"/>
            <a:ext cx="522623" cy="3758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FCD36F-B706-49E3-B004-F87B12E6D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149" y="4448170"/>
            <a:ext cx="522623" cy="3758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89B9C2-FED9-471E-B751-B9E9EDB06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382" y="4448170"/>
            <a:ext cx="522623" cy="37581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09C2B90-48DF-4A00-98C7-04E46B682081}"/>
              </a:ext>
            </a:extLst>
          </p:cNvPr>
          <p:cNvSpPr/>
          <p:nvPr/>
        </p:nvSpPr>
        <p:spPr>
          <a:xfrm>
            <a:off x="900226" y="1389089"/>
            <a:ext cx="41576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ill Sans Nova" panose="020B0602020104020203" pitchFamily="34" charset="0"/>
              </a:rPr>
              <a:t>Learn to say “Hello” in a different language.</a:t>
            </a:r>
          </a:p>
          <a:p>
            <a:r>
              <a:rPr lang="en-US" sz="1200" dirty="0">
                <a:latin typeface="Gill Sans Nova" panose="020B0602020104020203" pitchFamily="34" charset="0"/>
              </a:rPr>
              <a:t>Hola (Spanish)</a:t>
            </a:r>
          </a:p>
          <a:p>
            <a:r>
              <a:rPr lang="en-US" sz="1200" dirty="0">
                <a:latin typeface="Gill Sans Nova" panose="020B0602020104020203" pitchFamily="34" charset="0"/>
              </a:rPr>
              <a:t>Bonjour (French)</a:t>
            </a:r>
          </a:p>
          <a:p>
            <a:r>
              <a:rPr lang="en-US" sz="1200" dirty="0">
                <a:latin typeface="Gill Sans Nova" panose="020B0602020104020203" pitchFamily="34" charset="0"/>
              </a:rPr>
              <a:t>Guten Tag (German)</a:t>
            </a:r>
          </a:p>
          <a:p>
            <a:r>
              <a:rPr lang="en-US" sz="1200" dirty="0">
                <a:latin typeface="Gill Sans Nova" panose="020B0602020104020203" pitchFamily="34" charset="0"/>
              </a:rPr>
              <a:t>Konnichi wa (Japanese)</a:t>
            </a:r>
          </a:p>
          <a:p>
            <a:r>
              <a:rPr lang="en-US" sz="1200" dirty="0">
                <a:latin typeface="Gill Sans Nova" panose="020B0602020104020203" pitchFamily="34" charset="0"/>
              </a:rPr>
              <a:t>Ciao (Italian)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961D26-D960-4677-85C6-FB1520E5C681}"/>
              </a:ext>
            </a:extLst>
          </p:cNvPr>
          <p:cNvSpPr/>
          <p:nvPr/>
        </p:nvSpPr>
        <p:spPr>
          <a:xfrm>
            <a:off x="900226" y="3153538"/>
            <a:ext cx="3867026" cy="30777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Gill Sans Nova" panose="020B0602020104020203" pitchFamily="34" charset="0"/>
              </a:rPr>
              <a:t>Be Sweet – Lead from the Heart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569AE3-6B79-4456-9825-FD90B6F18A4C}"/>
              </a:ext>
            </a:extLst>
          </p:cNvPr>
          <p:cNvSpPr/>
          <p:nvPr/>
        </p:nvSpPr>
        <p:spPr>
          <a:xfrm>
            <a:off x="5722598" y="1416200"/>
            <a:ext cx="4157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ill Sans Nova" panose="020B0602020104020203" pitchFamily="34" charset="0"/>
              </a:rPr>
              <a:t>Learn to say “Hello” in Sign Language.</a:t>
            </a:r>
            <a:endParaRPr lang="en-US" sz="1200" dirty="0">
              <a:latin typeface="Gill Sans Nova" panose="020B06020201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B04371-47EB-4D5E-8756-CB5D7037A5DD}"/>
              </a:ext>
            </a:extLst>
          </p:cNvPr>
          <p:cNvSpPr/>
          <p:nvPr/>
        </p:nvSpPr>
        <p:spPr>
          <a:xfrm>
            <a:off x="5722598" y="3180649"/>
            <a:ext cx="3867026" cy="30777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Gill Sans Nova" panose="020B0602020104020203" pitchFamily="34" charset="0"/>
              </a:rPr>
              <a:t>Be Sweet – Lead from the Heart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32DABD-05CF-4092-99E9-0FCA0345A946}"/>
              </a:ext>
            </a:extLst>
          </p:cNvPr>
          <p:cNvSpPr/>
          <p:nvPr/>
        </p:nvSpPr>
        <p:spPr>
          <a:xfrm>
            <a:off x="900226" y="5551807"/>
            <a:ext cx="41576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ill Sans Nova" panose="020B0602020104020203" pitchFamily="34" charset="0"/>
              </a:rPr>
              <a:t>Call a friend or relative you wish you spoke to more often to check in!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DDD106-FD00-498A-9B5C-ED19C4D6A0DE}"/>
              </a:ext>
            </a:extLst>
          </p:cNvPr>
          <p:cNvSpPr/>
          <p:nvPr/>
        </p:nvSpPr>
        <p:spPr>
          <a:xfrm>
            <a:off x="900226" y="7120308"/>
            <a:ext cx="3867026" cy="30777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Gill Sans Nova" panose="020B0602020104020203" pitchFamily="34" charset="0"/>
              </a:rPr>
              <a:t>Be Sweet – Lead from the Heart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F818F8-D6BC-4BD8-BB6E-18CDDCC53C6F}"/>
              </a:ext>
            </a:extLst>
          </p:cNvPr>
          <p:cNvSpPr/>
          <p:nvPr/>
        </p:nvSpPr>
        <p:spPr>
          <a:xfrm>
            <a:off x="5722598" y="7123727"/>
            <a:ext cx="3867026" cy="30777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Gill Sans Nova" panose="020B0602020104020203" pitchFamily="34" charset="0"/>
              </a:rPr>
              <a:t>Be Sweet – Lead from the Heart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2C94D2-85F2-4A45-95B4-871588277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382" y="2036535"/>
            <a:ext cx="1336537" cy="88907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550CE20-606C-40F2-A998-C1CFFD4DF18F}"/>
              </a:ext>
            </a:extLst>
          </p:cNvPr>
          <p:cNvSpPr/>
          <p:nvPr/>
        </p:nvSpPr>
        <p:spPr>
          <a:xfrm>
            <a:off x="5722598" y="5606450"/>
            <a:ext cx="4157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ill Sans Nova" panose="020B0602020104020203" pitchFamily="34" charset="0"/>
              </a:rPr>
              <a:t>Write a thank you note to someone.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58EEDEB-89E7-490B-8508-4072D53673DB}"/>
              </a:ext>
            </a:extLst>
          </p:cNvPr>
          <p:cNvSpPr/>
          <p:nvPr/>
        </p:nvSpPr>
        <p:spPr>
          <a:xfrm>
            <a:off x="1564956" y="880454"/>
            <a:ext cx="4157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Say YES to Kindness</a:t>
            </a:r>
            <a:endParaRPr lang="en-US" sz="1200" b="1" dirty="0">
              <a:latin typeface="Ink Free" panose="03080402000500000000" pitchFamily="66" charset="0"/>
            </a:endParaRPr>
          </a:p>
        </p:txBody>
      </p:sp>
      <p:pic>
        <p:nvPicPr>
          <p:cNvPr id="35" name="Picture 34" descr="elements-07.png">
            <a:extLst>
              <a:ext uri="{FF2B5EF4-FFF2-40B4-BE49-F238E27FC236}">
                <a16:creationId xmlns:a16="http://schemas.microsoft.com/office/drawing/2014/main" id="{879E91C5-5C83-49A0-8530-7F5C78413A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3" b="-1"/>
          <a:stretch/>
        </p:blipFill>
        <p:spPr>
          <a:xfrm flipV="1">
            <a:off x="700278" y="973311"/>
            <a:ext cx="3735185" cy="42990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61EC789-1074-46D4-A2C8-E93F625A1CE4}"/>
              </a:ext>
            </a:extLst>
          </p:cNvPr>
          <p:cNvSpPr/>
          <p:nvPr/>
        </p:nvSpPr>
        <p:spPr>
          <a:xfrm>
            <a:off x="6414623" y="824648"/>
            <a:ext cx="4157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Say YES to Kindness</a:t>
            </a:r>
            <a:endParaRPr lang="en-US" sz="1200" b="1" dirty="0">
              <a:latin typeface="Ink Free" panose="03080402000500000000" pitchFamily="66" charset="0"/>
            </a:endParaRPr>
          </a:p>
        </p:txBody>
      </p:sp>
      <p:pic>
        <p:nvPicPr>
          <p:cNvPr id="38" name="Picture 37" descr="elements-07.png">
            <a:extLst>
              <a:ext uri="{FF2B5EF4-FFF2-40B4-BE49-F238E27FC236}">
                <a16:creationId xmlns:a16="http://schemas.microsoft.com/office/drawing/2014/main" id="{E3201B5A-6C6F-45F7-9128-4E4CCA0B16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3" b="-1"/>
          <a:stretch/>
        </p:blipFill>
        <p:spPr>
          <a:xfrm flipV="1">
            <a:off x="5549945" y="917505"/>
            <a:ext cx="3735185" cy="429901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C728BC95-9F0C-4113-890A-ABFB7FAA9F9B}"/>
              </a:ext>
            </a:extLst>
          </p:cNvPr>
          <p:cNvSpPr/>
          <p:nvPr/>
        </p:nvSpPr>
        <p:spPr>
          <a:xfrm>
            <a:off x="1564956" y="4856410"/>
            <a:ext cx="4157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Say YES to Kindness</a:t>
            </a:r>
            <a:endParaRPr lang="en-US" sz="1200" b="1" dirty="0">
              <a:latin typeface="Ink Free" panose="03080402000500000000" pitchFamily="66" charset="0"/>
            </a:endParaRPr>
          </a:p>
        </p:txBody>
      </p:sp>
      <p:pic>
        <p:nvPicPr>
          <p:cNvPr id="40" name="Picture 39" descr="elements-07.png">
            <a:extLst>
              <a:ext uri="{FF2B5EF4-FFF2-40B4-BE49-F238E27FC236}">
                <a16:creationId xmlns:a16="http://schemas.microsoft.com/office/drawing/2014/main" id="{023FAB2A-0C33-4204-9909-CE20443D07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3" b="-1"/>
          <a:stretch/>
        </p:blipFill>
        <p:spPr>
          <a:xfrm flipV="1">
            <a:off x="700278" y="4949267"/>
            <a:ext cx="3735185" cy="429901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7CCB5C2-FDDF-4009-B817-B22B67267183}"/>
              </a:ext>
            </a:extLst>
          </p:cNvPr>
          <p:cNvSpPr/>
          <p:nvPr/>
        </p:nvSpPr>
        <p:spPr>
          <a:xfrm>
            <a:off x="6164819" y="4840632"/>
            <a:ext cx="4157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Say YES to Kindness</a:t>
            </a:r>
            <a:endParaRPr lang="en-US" sz="1200" b="1" dirty="0">
              <a:latin typeface="Ink Free" panose="03080402000500000000" pitchFamily="66" charset="0"/>
            </a:endParaRPr>
          </a:p>
        </p:txBody>
      </p:sp>
      <p:pic>
        <p:nvPicPr>
          <p:cNvPr id="42" name="Picture 41" descr="elements-07.png">
            <a:extLst>
              <a:ext uri="{FF2B5EF4-FFF2-40B4-BE49-F238E27FC236}">
                <a16:creationId xmlns:a16="http://schemas.microsoft.com/office/drawing/2014/main" id="{46742EBD-B011-464F-B4A7-001E27F79E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3" b="-1"/>
          <a:stretch/>
        </p:blipFill>
        <p:spPr>
          <a:xfrm flipV="1">
            <a:off x="5300141" y="4933489"/>
            <a:ext cx="3735185" cy="42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0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Image result for OUTLINE OF A HEART">
            <a:extLst>
              <a:ext uri="{FF2B5EF4-FFF2-40B4-BE49-F238E27FC236}">
                <a16:creationId xmlns:a16="http://schemas.microsoft.com/office/drawing/2014/main" id="{9F100AD4-254C-4736-93D4-8D50340A0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" y="4079701"/>
            <a:ext cx="984196" cy="9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OUTLINE OF A HEART">
            <a:extLst>
              <a:ext uri="{FF2B5EF4-FFF2-40B4-BE49-F238E27FC236}">
                <a16:creationId xmlns:a16="http://schemas.microsoft.com/office/drawing/2014/main" id="{20D09444-D352-4A3D-9131-D4815D4D4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911" y="4123626"/>
            <a:ext cx="984196" cy="9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OUTLINE OF A HEART">
            <a:extLst>
              <a:ext uri="{FF2B5EF4-FFF2-40B4-BE49-F238E27FC236}">
                <a16:creationId xmlns:a16="http://schemas.microsoft.com/office/drawing/2014/main" id="{75E095E3-EADF-4814-87CA-8511C3433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911" y="228036"/>
            <a:ext cx="984196" cy="9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OUTLINE OF A HEART">
            <a:extLst>
              <a:ext uri="{FF2B5EF4-FFF2-40B4-BE49-F238E27FC236}">
                <a16:creationId xmlns:a16="http://schemas.microsoft.com/office/drawing/2014/main" id="{4E410384-C8F3-4788-9388-ABA9D646C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5" y="75636"/>
            <a:ext cx="984196" cy="9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age result for OUTLINE OF A HEART">
            <a:extLst>
              <a:ext uri="{FF2B5EF4-FFF2-40B4-BE49-F238E27FC236}">
                <a16:creationId xmlns:a16="http://schemas.microsoft.com/office/drawing/2014/main" id="{8963298D-F97E-4149-8F53-55B1C1AC7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5" y="228036"/>
            <a:ext cx="984196" cy="9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85A000-3AFF-4608-89C6-B6FF05243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149" y="344315"/>
            <a:ext cx="522623" cy="3758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79C5DB-BEDD-4E0A-85F6-068A4B6B3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382" y="344315"/>
            <a:ext cx="522623" cy="3758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FCD36F-B706-49E3-B004-F87B12E6D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149" y="4448170"/>
            <a:ext cx="522623" cy="3758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89B9C2-FED9-471E-B751-B9E9EDB06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382" y="4448170"/>
            <a:ext cx="522623" cy="37581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09C2B90-48DF-4A00-98C7-04E46B682081}"/>
              </a:ext>
            </a:extLst>
          </p:cNvPr>
          <p:cNvSpPr/>
          <p:nvPr/>
        </p:nvSpPr>
        <p:spPr>
          <a:xfrm>
            <a:off x="900226" y="1541489"/>
            <a:ext cx="4157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ill Sans Nova" panose="020B0602020104020203" pitchFamily="34" charset="0"/>
              </a:rPr>
              <a:t>Hold the door open for 3 people today.</a:t>
            </a:r>
            <a:endParaRPr lang="en-US" sz="1200" dirty="0">
              <a:latin typeface="Gill Sans Nova" panose="020B060202010402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961D26-D960-4677-85C6-FB1520E5C681}"/>
              </a:ext>
            </a:extLst>
          </p:cNvPr>
          <p:cNvSpPr/>
          <p:nvPr/>
        </p:nvSpPr>
        <p:spPr>
          <a:xfrm>
            <a:off x="900226" y="3153538"/>
            <a:ext cx="3867026" cy="30777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Gill Sans Nova" panose="020B0602020104020203" pitchFamily="34" charset="0"/>
              </a:rPr>
              <a:t>Be Sweet – Lead from the Heart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569AE3-6B79-4456-9825-FD90B6F18A4C}"/>
              </a:ext>
            </a:extLst>
          </p:cNvPr>
          <p:cNvSpPr/>
          <p:nvPr/>
        </p:nvSpPr>
        <p:spPr>
          <a:xfrm>
            <a:off x="5722598" y="1568600"/>
            <a:ext cx="4157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ill Sans Nova" panose="020B0602020104020203" pitchFamily="34" charset="0"/>
              </a:rPr>
              <a:t>Give a genuine compliment to 3 people today.</a:t>
            </a:r>
            <a:endParaRPr lang="en-US" sz="1200" dirty="0">
              <a:latin typeface="Gill Sans Nova" panose="020B06020201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B04371-47EB-4D5E-8756-CB5D7037A5DD}"/>
              </a:ext>
            </a:extLst>
          </p:cNvPr>
          <p:cNvSpPr/>
          <p:nvPr/>
        </p:nvSpPr>
        <p:spPr>
          <a:xfrm>
            <a:off x="5722598" y="3180649"/>
            <a:ext cx="3867026" cy="30777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Gill Sans Nova" panose="020B0602020104020203" pitchFamily="34" charset="0"/>
              </a:rPr>
              <a:t>Be Sweet – Lead from the Heart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32DABD-05CF-4092-99E9-0FCA0345A946}"/>
              </a:ext>
            </a:extLst>
          </p:cNvPr>
          <p:cNvSpPr/>
          <p:nvPr/>
        </p:nvSpPr>
        <p:spPr>
          <a:xfrm>
            <a:off x="900226" y="5475603"/>
            <a:ext cx="4157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ill Sans Nova" panose="020B0602020104020203" pitchFamily="34" charset="0"/>
              </a:rPr>
              <a:t>Let someone go ahead of you in line today.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DDD106-FD00-498A-9B5C-ED19C4D6A0DE}"/>
              </a:ext>
            </a:extLst>
          </p:cNvPr>
          <p:cNvSpPr/>
          <p:nvPr/>
        </p:nvSpPr>
        <p:spPr>
          <a:xfrm>
            <a:off x="900226" y="7120308"/>
            <a:ext cx="3867026" cy="30777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Gill Sans Nova" panose="020B0602020104020203" pitchFamily="34" charset="0"/>
              </a:rPr>
              <a:t>Be Sweet – Lead from the Heart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F818F8-D6BC-4BD8-BB6E-18CDDCC53C6F}"/>
              </a:ext>
            </a:extLst>
          </p:cNvPr>
          <p:cNvSpPr/>
          <p:nvPr/>
        </p:nvSpPr>
        <p:spPr>
          <a:xfrm>
            <a:off x="5722598" y="7123727"/>
            <a:ext cx="3867026" cy="30777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Gill Sans Nova" panose="020B0602020104020203" pitchFamily="34" charset="0"/>
              </a:rPr>
              <a:t>Be Sweet – Lead from the Heart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550CE20-606C-40F2-A998-C1CFFD4DF18F}"/>
              </a:ext>
            </a:extLst>
          </p:cNvPr>
          <p:cNvSpPr/>
          <p:nvPr/>
        </p:nvSpPr>
        <p:spPr>
          <a:xfrm>
            <a:off x="5722598" y="5334298"/>
            <a:ext cx="41576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ill Sans Nova" panose="020B0602020104020203" pitchFamily="34" charset="0"/>
              </a:rPr>
              <a:t>Send someone a text with a GIF of something that will make them laugh.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D0F0A14-76D5-4475-91F2-0FE1DB4B60BF}"/>
              </a:ext>
            </a:extLst>
          </p:cNvPr>
          <p:cNvSpPr/>
          <p:nvPr/>
        </p:nvSpPr>
        <p:spPr>
          <a:xfrm>
            <a:off x="1564956" y="880454"/>
            <a:ext cx="4157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Say YES to Kindness</a:t>
            </a:r>
            <a:endParaRPr lang="en-US" sz="1200" b="1" dirty="0">
              <a:latin typeface="Ink Free" panose="03080402000500000000" pitchFamily="66" charset="0"/>
            </a:endParaRPr>
          </a:p>
        </p:txBody>
      </p:sp>
      <p:pic>
        <p:nvPicPr>
          <p:cNvPr id="31" name="Picture 30" descr="elements-07.png">
            <a:extLst>
              <a:ext uri="{FF2B5EF4-FFF2-40B4-BE49-F238E27FC236}">
                <a16:creationId xmlns:a16="http://schemas.microsoft.com/office/drawing/2014/main" id="{B72E00AD-6879-4A7B-8443-DF6BFDB4FE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3" b="-1"/>
          <a:stretch/>
        </p:blipFill>
        <p:spPr>
          <a:xfrm flipV="1">
            <a:off x="700278" y="973311"/>
            <a:ext cx="3735185" cy="42990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2407C93-84CB-4807-BDD0-279A4E62FA2F}"/>
              </a:ext>
            </a:extLst>
          </p:cNvPr>
          <p:cNvSpPr/>
          <p:nvPr/>
        </p:nvSpPr>
        <p:spPr>
          <a:xfrm>
            <a:off x="6414623" y="824648"/>
            <a:ext cx="4157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Say YES to Kindness</a:t>
            </a:r>
            <a:endParaRPr lang="en-US" sz="1200" b="1" dirty="0">
              <a:latin typeface="Ink Free" panose="03080402000500000000" pitchFamily="66" charset="0"/>
            </a:endParaRPr>
          </a:p>
        </p:txBody>
      </p:sp>
      <p:pic>
        <p:nvPicPr>
          <p:cNvPr id="33" name="Picture 32" descr="elements-07.png">
            <a:extLst>
              <a:ext uri="{FF2B5EF4-FFF2-40B4-BE49-F238E27FC236}">
                <a16:creationId xmlns:a16="http://schemas.microsoft.com/office/drawing/2014/main" id="{01472C2B-503A-44EC-B68E-B4C22F0A10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3" b="-1"/>
          <a:stretch/>
        </p:blipFill>
        <p:spPr>
          <a:xfrm flipV="1">
            <a:off x="5549945" y="917505"/>
            <a:ext cx="3735185" cy="42990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A8E2937-7AE8-48FD-8CDA-5D0058FEC93B}"/>
              </a:ext>
            </a:extLst>
          </p:cNvPr>
          <p:cNvSpPr/>
          <p:nvPr/>
        </p:nvSpPr>
        <p:spPr>
          <a:xfrm>
            <a:off x="1564956" y="4856410"/>
            <a:ext cx="4157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Say YES to Kindness</a:t>
            </a:r>
            <a:endParaRPr lang="en-US" sz="1200" b="1" dirty="0">
              <a:latin typeface="Ink Free" panose="03080402000500000000" pitchFamily="66" charset="0"/>
            </a:endParaRPr>
          </a:p>
        </p:txBody>
      </p:sp>
      <p:pic>
        <p:nvPicPr>
          <p:cNvPr id="35" name="Picture 34" descr="elements-07.png">
            <a:extLst>
              <a:ext uri="{FF2B5EF4-FFF2-40B4-BE49-F238E27FC236}">
                <a16:creationId xmlns:a16="http://schemas.microsoft.com/office/drawing/2014/main" id="{93139E90-046C-4A4A-83D4-65FBF95803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3" b="-1"/>
          <a:stretch/>
        </p:blipFill>
        <p:spPr>
          <a:xfrm flipV="1">
            <a:off x="700278" y="4949267"/>
            <a:ext cx="3735185" cy="42990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7799134-F53F-4327-8AE2-BC6250D65111}"/>
              </a:ext>
            </a:extLst>
          </p:cNvPr>
          <p:cNvSpPr/>
          <p:nvPr/>
        </p:nvSpPr>
        <p:spPr>
          <a:xfrm>
            <a:off x="6164819" y="4840632"/>
            <a:ext cx="4157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Say YES to Kindness</a:t>
            </a:r>
            <a:endParaRPr lang="en-US" sz="1200" b="1" dirty="0">
              <a:latin typeface="Ink Free" panose="03080402000500000000" pitchFamily="66" charset="0"/>
            </a:endParaRPr>
          </a:p>
        </p:txBody>
      </p:sp>
      <p:pic>
        <p:nvPicPr>
          <p:cNvPr id="37" name="Picture 36" descr="elements-07.png">
            <a:extLst>
              <a:ext uri="{FF2B5EF4-FFF2-40B4-BE49-F238E27FC236}">
                <a16:creationId xmlns:a16="http://schemas.microsoft.com/office/drawing/2014/main" id="{682CC956-3A2C-462C-9757-78BC969D08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3" b="-1"/>
          <a:stretch/>
        </p:blipFill>
        <p:spPr>
          <a:xfrm flipV="1">
            <a:off x="5300141" y="4933489"/>
            <a:ext cx="3735185" cy="42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64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Image result for OUTLINE OF A HEART">
            <a:extLst>
              <a:ext uri="{FF2B5EF4-FFF2-40B4-BE49-F238E27FC236}">
                <a16:creationId xmlns:a16="http://schemas.microsoft.com/office/drawing/2014/main" id="{9F100AD4-254C-4736-93D4-8D50340A0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" y="4079701"/>
            <a:ext cx="984196" cy="9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OUTLINE OF A HEART">
            <a:extLst>
              <a:ext uri="{FF2B5EF4-FFF2-40B4-BE49-F238E27FC236}">
                <a16:creationId xmlns:a16="http://schemas.microsoft.com/office/drawing/2014/main" id="{20D09444-D352-4A3D-9131-D4815D4D4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911" y="4123626"/>
            <a:ext cx="984196" cy="9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OUTLINE OF A HEART">
            <a:extLst>
              <a:ext uri="{FF2B5EF4-FFF2-40B4-BE49-F238E27FC236}">
                <a16:creationId xmlns:a16="http://schemas.microsoft.com/office/drawing/2014/main" id="{75E095E3-EADF-4814-87CA-8511C3433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911" y="228036"/>
            <a:ext cx="984196" cy="9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OUTLINE OF A HEART">
            <a:extLst>
              <a:ext uri="{FF2B5EF4-FFF2-40B4-BE49-F238E27FC236}">
                <a16:creationId xmlns:a16="http://schemas.microsoft.com/office/drawing/2014/main" id="{4E410384-C8F3-4788-9388-ABA9D646C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5" y="75636"/>
            <a:ext cx="984196" cy="9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age result for OUTLINE OF A HEART">
            <a:extLst>
              <a:ext uri="{FF2B5EF4-FFF2-40B4-BE49-F238E27FC236}">
                <a16:creationId xmlns:a16="http://schemas.microsoft.com/office/drawing/2014/main" id="{8963298D-F97E-4149-8F53-55B1C1AC7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5" y="228036"/>
            <a:ext cx="984196" cy="9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85A000-3AFF-4608-89C6-B6FF05243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149" y="344315"/>
            <a:ext cx="522623" cy="3758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79C5DB-BEDD-4E0A-85F6-068A4B6B3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382" y="344315"/>
            <a:ext cx="522623" cy="3758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FCD36F-B706-49E3-B004-F87B12E6D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149" y="4448170"/>
            <a:ext cx="522623" cy="3758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89B9C2-FED9-471E-B751-B9E9EDB06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382" y="4448170"/>
            <a:ext cx="522623" cy="37581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09C2B90-48DF-4A00-98C7-04E46B682081}"/>
              </a:ext>
            </a:extLst>
          </p:cNvPr>
          <p:cNvSpPr/>
          <p:nvPr/>
        </p:nvSpPr>
        <p:spPr>
          <a:xfrm>
            <a:off x="900226" y="1476176"/>
            <a:ext cx="41576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ill Sans Nova" panose="020B0602020104020203" pitchFamily="34" charset="0"/>
              </a:rPr>
              <a:t>Volunteer for something today. Take out someone’s trash, bring someone coffee, make dinner, etc.</a:t>
            </a:r>
            <a:endParaRPr lang="en-US" sz="1200" dirty="0">
              <a:latin typeface="Gill Sans Nova" panose="020B060202010402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961D26-D960-4677-85C6-FB1520E5C681}"/>
              </a:ext>
            </a:extLst>
          </p:cNvPr>
          <p:cNvSpPr/>
          <p:nvPr/>
        </p:nvSpPr>
        <p:spPr>
          <a:xfrm>
            <a:off x="900226" y="3153538"/>
            <a:ext cx="3867026" cy="30777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Gill Sans Nova" panose="020B0602020104020203" pitchFamily="34" charset="0"/>
              </a:rPr>
              <a:t>Be Sweet – Lead from the Heart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569AE3-6B79-4456-9825-FD90B6F18A4C}"/>
              </a:ext>
            </a:extLst>
          </p:cNvPr>
          <p:cNvSpPr/>
          <p:nvPr/>
        </p:nvSpPr>
        <p:spPr>
          <a:xfrm>
            <a:off x="5722598" y="1503287"/>
            <a:ext cx="4157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ill Sans Nova" panose="020B0602020104020203" pitchFamily="34" charset="0"/>
              </a:rPr>
              <a:t>Donate clothes or food.</a:t>
            </a:r>
            <a:endParaRPr lang="en-US" sz="1200" dirty="0">
              <a:latin typeface="Gill Sans Nova" panose="020B06020201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B04371-47EB-4D5E-8756-CB5D7037A5DD}"/>
              </a:ext>
            </a:extLst>
          </p:cNvPr>
          <p:cNvSpPr/>
          <p:nvPr/>
        </p:nvSpPr>
        <p:spPr>
          <a:xfrm>
            <a:off x="5722598" y="3180649"/>
            <a:ext cx="3867026" cy="30777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Gill Sans Nova" panose="020B0602020104020203" pitchFamily="34" charset="0"/>
              </a:rPr>
              <a:t>Be Sweet – Lead from the Heart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32DABD-05CF-4092-99E9-0FCA0345A946}"/>
              </a:ext>
            </a:extLst>
          </p:cNvPr>
          <p:cNvSpPr/>
          <p:nvPr/>
        </p:nvSpPr>
        <p:spPr>
          <a:xfrm>
            <a:off x="900226" y="5475604"/>
            <a:ext cx="41576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ill Sans Nova" panose="020B0602020104020203" pitchFamily="34" charset="0"/>
              </a:rPr>
              <a:t>As a customer, give the clerk service provider a lotto ticket and thank them!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DDD106-FD00-498A-9B5C-ED19C4D6A0DE}"/>
              </a:ext>
            </a:extLst>
          </p:cNvPr>
          <p:cNvSpPr/>
          <p:nvPr/>
        </p:nvSpPr>
        <p:spPr>
          <a:xfrm>
            <a:off x="900226" y="7120308"/>
            <a:ext cx="3867026" cy="30777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Gill Sans Nova" panose="020B0602020104020203" pitchFamily="34" charset="0"/>
              </a:rPr>
              <a:t>Be Sweet – Lead from the Heart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F818F8-D6BC-4BD8-BB6E-18CDDCC53C6F}"/>
              </a:ext>
            </a:extLst>
          </p:cNvPr>
          <p:cNvSpPr/>
          <p:nvPr/>
        </p:nvSpPr>
        <p:spPr>
          <a:xfrm>
            <a:off x="5722598" y="7123727"/>
            <a:ext cx="3867026" cy="30777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Gill Sans Nova" panose="020B0602020104020203" pitchFamily="34" charset="0"/>
              </a:rPr>
              <a:t>Be Sweet – Lead from the Heart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550CE20-606C-40F2-A998-C1CFFD4DF18F}"/>
              </a:ext>
            </a:extLst>
          </p:cNvPr>
          <p:cNvSpPr/>
          <p:nvPr/>
        </p:nvSpPr>
        <p:spPr>
          <a:xfrm>
            <a:off x="5722598" y="5334299"/>
            <a:ext cx="4157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ill Sans Nova" panose="020B0602020104020203" pitchFamily="34" charset="0"/>
              </a:rPr>
              <a:t>Write a book or service review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7BE825-969A-48D5-8670-1ADC0A0D4953}"/>
              </a:ext>
            </a:extLst>
          </p:cNvPr>
          <p:cNvSpPr/>
          <p:nvPr/>
        </p:nvSpPr>
        <p:spPr>
          <a:xfrm>
            <a:off x="1564956" y="880454"/>
            <a:ext cx="4157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Say YES to Kindness</a:t>
            </a:r>
            <a:endParaRPr lang="en-US" sz="1200" b="1" dirty="0">
              <a:latin typeface="Ink Free" panose="03080402000500000000" pitchFamily="66" charset="0"/>
            </a:endParaRPr>
          </a:p>
        </p:txBody>
      </p:sp>
      <p:pic>
        <p:nvPicPr>
          <p:cNvPr id="31" name="Picture 30" descr="elements-07.png">
            <a:extLst>
              <a:ext uri="{FF2B5EF4-FFF2-40B4-BE49-F238E27FC236}">
                <a16:creationId xmlns:a16="http://schemas.microsoft.com/office/drawing/2014/main" id="{354779BC-DB5B-4151-AD6E-46DF27A545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3" b="-1"/>
          <a:stretch/>
        </p:blipFill>
        <p:spPr>
          <a:xfrm flipV="1">
            <a:off x="700278" y="973311"/>
            <a:ext cx="3735185" cy="42990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38AB955-4B6D-4894-87E9-5600FB2C88DF}"/>
              </a:ext>
            </a:extLst>
          </p:cNvPr>
          <p:cNvSpPr/>
          <p:nvPr/>
        </p:nvSpPr>
        <p:spPr>
          <a:xfrm>
            <a:off x="6414623" y="824648"/>
            <a:ext cx="4157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Say YES to Kindness</a:t>
            </a:r>
            <a:endParaRPr lang="en-US" sz="1200" b="1" dirty="0">
              <a:latin typeface="Ink Free" panose="03080402000500000000" pitchFamily="66" charset="0"/>
            </a:endParaRPr>
          </a:p>
        </p:txBody>
      </p:sp>
      <p:pic>
        <p:nvPicPr>
          <p:cNvPr id="33" name="Picture 32" descr="elements-07.png">
            <a:extLst>
              <a:ext uri="{FF2B5EF4-FFF2-40B4-BE49-F238E27FC236}">
                <a16:creationId xmlns:a16="http://schemas.microsoft.com/office/drawing/2014/main" id="{873551CB-F1D4-45FF-AFF6-173056EE38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3" b="-1"/>
          <a:stretch/>
        </p:blipFill>
        <p:spPr>
          <a:xfrm flipV="1">
            <a:off x="5549945" y="917505"/>
            <a:ext cx="3735185" cy="42990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54A35B7-8C63-468E-9DE5-E298D602BF31}"/>
              </a:ext>
            </a:extLst>
          </p:cNvPr>
          <p:cNvSpPr/>
          <p:nvPr/>
        </p:nvSpPr>
        <p:spPr>
          <a:xfrm>
            <a:off x="1564956" y="4856410"/>
            <a:ext cx="4157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Say YES to Kindness</a:t>
            </a:r>
            <a:endParaRPr lang="en-US" sz="1200" b="1" dirty="0">
              <a:latin typeface="Ink Free" panose="03080402000500000000" pitchFamily="66" charset="0"/>
            </a:endParaRPr>
          </a:p>
        </p:txBody>
      </p:sp>
      <p:pic>
        <p:nvPicPr>
          <p:cNvPr id="35" name="Picture 34" descr="elements-07.png">
            <a:extLst>
              <a:ext uri="{FF2B5EF4-FFF2-40B4-BE49-F238E27FC236}">
                <a16:creationId xmlns:a16="http://schemas.microsoft.com/office/drawing/2014/main" id="{E0AAD128-CF47-4852-8ECB-049C56A8B5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3" b="-1"/>
          <a:stretch/>
        </p:blipFill>
        <p:spPr>
          <a:xfrm flipV="1">
            <a:off x="700278" y="4949267"/>
            <a:ext cx="3735185" cy="42990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C0BCC5F-0571-4996-8654-BA7B551A65F3}"/>
              </a:ext>
            </a:extLst>
          </p:cNvPr>
          <p:cNvSpPr/>
          <p:nvPr/>
        </p:nvSpPr>
        <p:spPr>
          <a:xfrm>
            <a:off x="6164819" y="4840632"/>
            <a:ext cx="4157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Say YES to Kindness</a:t>
            </a:r>
            <a:endParaRPr lang="en-US" sz="1200" b="1" dirty="0">
              <a:latin typeface="Ink Free" panose="03080402000500000000" pitchFamily="66" charset="0"/>
            </a:endParaRPr>
          </a:p>
        </p:txBody>
      </p:sp>
      <p:pic>
        <p:nvPicPr>
          <p:cNvPr id="37" name="Picture 36" descr="elements-07.png">
            <a:extLst>
              <a:ext uri="{FF2B5EF4-FFF2-40B4-BE49-F238E27FC236}">
                <a16:creationId xmlns:a16="http://schemas.microsoft.com/office/drawing/2014/main" id="{90AC45ED-2AE7-4214-A5DD-37C7D29829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3" b="-1"/>
          <a:stretch/>
        </p:blipFill>
        <p:spPr>
          <a:xfrm flipV="1">
            <a:off x="5300141" y="4933489"/>
            <a:ext cx="3735185" cy="42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3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9513</TotalTime>
  <Words>606</Words>
  <Application>Microsoft Office PowerPoint</Application>
  <PresentationFormat>Custom</PresentationFormat>
  <Paragraphs>82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Franklin Gothic Book</vt:lpstr>
      <vt:lpstr>Franklin Gothic Medium</vt:lpstr>
      <vt:lpstr>Gill Sans Nova</vt:lpstr>
      <vt:lpstr>Ink Free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Trippi</dc:creator>
  <cp:lastModifiedBy>Christine Trippi</cp:lastModifiedBy>
  <cp:revision>146</cp:revision>
  <dcterms:created xsi:type="dcterms:W3CDTF">2018-01-02T00:36:27Z</dcterms:created>
  <dcterms:modified xsi:type="dcterms:W3CDTF">2022-12-16T00:38:27Z</dcterms:modified>
</cp:coreProperties>
</file>